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7"/>
  </p:notesMasterIdLst>
  <p:sldIdLst>
    <p:sldId id="263" r:id="rId5"/>
    <p:sldId id="276" r:id="rId6"/>
    <p:sldId id="576" r:id="rId7"/>
    <p:sldId id="554" r:id="rId8"/>
    <p:sldId id="649" r:id="rId9"/>
    <p:sldId id="650" r:id="rId10"/>
    <p:sldId id="651" r:id="rId11"/>
    <p:sldId id="652" r:id="rId12"/>
    <p:sldId id="653" r:id="rId13"/>
    <p:sldId id="654" r:id="rId14"/>
    <p:sldId id="655" r:id="rId15"/>
    <p:sldId id="657" r:id="rId16"/>
    <p:sldId id="627" r:id="rId17"/>
    <p:sldId id="672" r:id="rId18"/>
    <p:sldId id="630" r:id="rId19"/>
    <p:sldId id="632" r:id="rId20"/>
    <p:sldId id="633" r:id="rId21"/>
    <p:sldId id="635" r:id="rId22"/>
    <p:sldId id="637" r:id="rId23"/>
    <p:sldId id="628" r:id="rId24"/>
    <p:sldId id="673" r:id="rId25"/>
    <p:sldId id="638" r:id="rId26"/>
    <p:sldId id="639" r:id="rId27"/>
    <p:sldId id="640" r:id="rId28"/>
    <p:sldId id="663" r:id="rId29"/>
    <p:sldId id="664" r:id="rId30"/>
    <p:sldId id="665" r:id="rId31"/>
    <p:sldId id="641" r:id="rId32"/>
    <p:sldId id="642" r:id="rId33"/>
    <p:sldId id="643" r:id="rId34"/>
    <p:sldId id="674" r:id="rId35"/>
    <p:sldId id="644" r:id="rId36"/>
    <p:sldId id="645" r:id="rId37"/>
    <p:sldId id="647" r:id="rId38"/>
    <p:sldId id="648" r:id="rId39"/>
    <p:sldId id="658" r:id="rId40"/>
    <p:sldId id="660" r:id="rId41"/>
    <p:sldId id="661" r:id="rId42"/>
    <p:sldId id="662" r:id="rId43"/>
    <p:sldId id="675" r:id="rId44"/>
    <p:sldId id="646" r:id="rId45"/>
    <p:sldId id="529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9B07AB2-A93A-48DF-9A98-92917A444FE4}">
          <p14:sldIdLst>
            <p14:sldId id="263"/>
            <p14:sldId id="276"/>
            <p14:sldId id="576"/>
            <p14:sldId id="554"/>
            <p14:sldId id="649"/>
            <p14:sldId id="650"/>
            <p14:sldId id="651"/>
            <p14:sldId id="652"/>
            <p14:sldId id="653"/>
            <p14:sldId id="654"/>
            <p14:sldId id="655"/>
            <p14:sldId id="657"/>
            <p14:sldId id="627"/>
            <p14:sldId id="672"/>
            <p14:sldId id="630"/>
            <p14:sldId id="632"/>
            <p14:sldId id="633"/>
            <p14:sldId id="635"/>
            <p14:sldId id="637"/>
            <p14:sldId id="628"/>
            <p14:sldId id="673"/>
            <p14:sldId id="638"/>
            <p14:sldId id="639"/>
            <p14:sldId id="640"/>
            <p14:sldId id="663"/>
            <p14:sldId id="664"/>
            <p14:sldId id="665"/>
            <p14:sldId id="641"/>
            <p14:sldId id="642"/>
            <p14:sldId id="643"/>
            <p14:sldId id="674"/>
            <p14:sldId id="644"/>
            <p14:sldId id="645"/>
            <p14:sldId id="647"/>
            <p14:sldId id="648"/>
            <p14:sldId id="658"/>
            <p14:sldId id="660"/>
            <p14:sldId id="661"/>
            <p14:sldId id="662"/>
            <p14:sldId id="675"/>
            <p14:sldId id="646"/>
            <p14:sldId id="52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0306600-FABD-D8B2-D2D6-C08651E0AAFF}" name="genis.majoral" initials="ge" userId="S::genis.majoral_upc.edu#ext#@dai0.onmicrosoft.com::13d3f22b-b605-4773-86eb-cd97cde56a0b" providerId="AD"/>
  <p188:author id="{79B1309E-1FFE-F3EE-7A49-812B8E613534}" name="Kristina Gaučė" initials="KG" userId="S::kristina_gauce.lt#ext#@dai0.onmicrosoft.com::29057900-953f-493b-953b-68bfca44cde0" providerId="AD"/>
  <p188:author id="{7A5646AF-74D7-135E-4FBF-197802AED93A}" name="Kristina Gauce" initials="KG" userId="S::kristina_gauce@dai.com::fa3acaa1-6619-4b8b-a9ae-0459ee104a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7E22"/>
    <a:srgbClr val="548235"/>
    <a:srgbClr val="BC524C"/>
    <a:srgbClr val="4F81BC"/>
    <a:srgbClr val="9BBB59"/>
    <a:srgbClr val="4BACC6"/>
    <a:srgbClr val="4F81BD"/>
    <a:srgbClr val="00B050"/>
    <a:srgbClr val="ADE6C7"/>
    <a:srgbClr val="007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9540" autoAdjust="0"/>
  </p:normalViewPr>
  <p:slideViewPr>
    <p:cSldViewPr snapToGrid="0">
      <p:cViewPr varScale="1">
        <p:scale>
          <a:sx n="84" d="100"/>
          <a:sy n="84" d="100"/>
        </p:scale>
        <p:origin x="15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rat Ozen" userId="8c13d4d285aa0c36" providerId="LiveId" clId="{AA99BF09-7975-48FD-8ABB-297EDA990364}"/>
    <pc:docChg chg="custSel modSld">
      <pc:chgData name="Murat Ozen" userId="8c13d4d285aa0c36" providerId="LiveId" clId="{AA99BF09-7975-48FD-8ABB-297EDA990364}" dt="2024-06-03T08:29:09.350" v="58" actId="20577"/>
      <pc:docMkLst>
        <pc:docMk/>
      </pc:docMkLst>
      <pc:sldChg chg="modSp mod">
        <pc:chgData name="Murat Ozen" userId="8c13d4d285aa0c36" providerId="LiveId" clId="{AA99BF09-7975-48FD-8ABB-297EDA990364}" dt="2024-06-03T08:29:09.350" v="58" actId="20577"/>
        <pc:sldMkLst>
          <pc:docMk/>
          <pc:sldMk cId="2481054184" sldId="263"/>
        </pc:sldMkLst>
        <pc:spChg chg="mod">
          <ac:chgData name="Murat Ozen" userId="8c13d4d285aa0c36" providerId="LiveId" clId="{AA99BF09-7975-48FD-8ABB-297EDA990364}" dt="2024-06-03T08:29:09.350" v="58" actId="20577"/>
          <ac:spMkLst>
            <pc:docMk/>
            <pc:sldMk cId="2481054184" sldId="263"/>
            <ac:spMk id="4" creationId="{DDF3D6F5-3D04-D48A-C3A0-1B7EA788ACEA}"/>
          </ac:spMkLst>
        </pc:spChg>
      </pc:sldChg>
      <pc:sldChg chg="modNotes">
        <pc:chgData name="Murat Ozen" userId="8c13d4d285aa0c36" providerId="LiveId" clId="{AA99BF09-7975-48FD-8ABB-297EDA990364}" dt="2024-06-03T06:25:16.076" v="17" actId="368"/>
        <pc:sldMkLst>
          <pc:docMk/>
          <pc:sldMk cId="1786363618" sldId="630"/>
        </pc:sldMkLst>
      </pc:sldChg>
      <pc:sldChg chg="modNotes">
        <pc:chgData name="Murat Ozen" userId="8c13d4d285aa0c36" providerId="LiveId" clId="{AA99BF09-7975-48FD-8ABB-297EDA990364}" dt="2024-06-03T06:25:16.076" v="19" actId="368"/>
        <pc:sldMkLst>
          <pc:docMk/>
          <pc:sldMk cId="1856265457" sldId="632"/>
        </pc:sldMkLst>
      </pc:sldChg>
      <pc:sldChg chg="modNotes">
        <pc:chgData name="Murat Ozen" userId="8c13d4d285aa0c36" providerId="LiveId" clId="{AA99BF09-7975-48FD-8ABB-297EDA990364}" dt="2024-06-03T06:25:16.076" v="21" actId="368"/>
        <pc:sldMkLst>
          <pc:docMk/>
          <pc:sldMk cId="1509965963" sldId="633"/>
        </pc:sldMkLst>
      </pc:sldChg>
      <pc:sldChg chg="modNotes">
        <pc:chgData name="Murat Ozen" userId="8c13d4d285aa0c36" providerId="LiveId" clId="{AA99BF09-7975-48FD-8ABB-297EDA990364}" dt="2024-06-03T06:25:16.091" v="23" actId="368"/>
        <pc:sldMkLst>
          <pc:docMk/>
          <pc:sldMk cId="1190099619" sldId="635"/>
        </pc:sldMkLst>
      </pc:sldChg>
      <pc:sldChg chg="modNotes">
        <pc:chgData name="Murat Ozen" userId="8c13d4d285aa0c36" providerId="LiveId" clId="{AA99BF09-7975-48FD-8ABB-297EDA990364}" dt="2024-06-03T06:25:16.091" v="25" actId="368"/>
        <pc:sldMkLst>
          <pc:docMk/>
          <pc:sldMk cId="2341862284" sldId="637"/>
        </pc:sldMkLst>
      </pc:sldChg>
      <pc:sldChg chg="modNotes">
        <pc:chgData name="Murat Ozen" userId="8c13d4d285aa0c36" providerId="LiveId" clId="{AA99BF09-7975-48FD-8ABB-297EDA990364}" dt="2024-06-03T06:25:16.091" v="27" actId="368"/>
        <pc:sldMkLst>
          <pc:docMk/>
          <pc:sldMk cId="3959084693" sldId="638"/>
        </pc:sldMkLst>
      </pc:sldChg>
      <pc:sldChg chg="modNotes">
        <pc:chgData name="Murat Ozen" userId="8c13d4d285aa0c36" providerId="LiveId" clId="{AA99BF09-7975-48FD-8ABB-297EDA990364}" dt="2024-06-03T06:25:16.107" v="29" actId="368"/>
        <pc:sldMkLst>
          <pc:docMk/>
          <pc:sldMk cId="4212477152" sldId="639"/>
        </pc:sldMkLst>
      </pc:sldChg>
      <pc:sldChg chg="modNotes">
        <pc:chgData name="Murat Ozen" userId="8c13d4d285aa0c36" providerId="LiveId" clId="{AA99BF09-7975-48FD-8ABB-297EDA990364}" dt="2024-06-03T06:25:16.107" v="31" actId="368"/>
        <pc:sldMkLst>
          <pc:docMk/>
          <pc:sldMk cId="726206985" sldId="640"/>
        </pc:sldMkLst>
      </pc:sldChg>
      <pc:sldChg chg="modNotes">
        <pc:chgData name="Murat Ozen" userId="8c13d4d285aa0c36" providerId="LiveId" clId="{AA99BF09-7975-48FD-8ABB-297EDA990364}" dt="2024-06-03T06:25:16.107" v="33" actId="368"/>
        <pc:sldMkLst>
          <pc:docMk/>
          <pc:sldMk cId="377233793" sldId="641"/>
        </pc:sldMkLst>
      </pc:sldChg>
      <pc:sldChg chg="modNotes">
        <pc:chgData name="Murat Ozen" userId="8c13d4d285aa0c36" providerId="LiveId" clId="{AA99BF09-7975-48FD-8ABB-297EDA990364}" dt="2024-06-03T06:25:16.123" v="35" actId="368"/>
        <pc:sldMkLst>
          <pc:docMk/>
          <pc:sldMk cId="2601675776" sldId="642"/>
        </pc:sldMkLst>
      </pc:sldChg>
      <pc:sldChg chg="modNotes">
        <pc:chgData name="Murat Ozen" userId="8c13d4d285aa0c36" providerId="LiveId" clId="{AA99BF09-7975-48FD-8ABB-297EDA990364}" dt="2024-06-03T06:25:16.123" v="37" actId="368"/>
        <pc:sldMkLst>
          <pc:docMk/>
          <pc:sldMk cId="476423853" sldId="643"/>
        </pc:sldMkLst>
      </pc:sldChg>
      <pc:sldChg chg="modNotes">
        <pc:chgData name="Murat Ozen" userId="8c13d4d285aa0c36" providerId="LiveId" clId="{AA99BF09-7975-48FD-8ABB-297EDA990364}" dt="2024-06-03T06:25:16.123" v="39" actId="368"/>
        <pc:sldMkLst>
          <pc:docMk/>
          <pc:sldMk cId="1254245724" sldId="647"/>
        </pc:sldMkLst>
      </pc:sldChg>
      <pc:sldChg chg="modNotes">
        <pc:chgData name="Murat Ozen" userId="8c13d4d285aa0c36" providerId="LiveId" clId="{AA99BF09-7975-48FD-8ABB-297EDA990364}" dt="2024-06-03T06:25:16.139" v="41" actId="368"/>
        <pc:sldMkLst>
          <pc:docMk/>
          <pc:sldMk cId="4293128280" sldId="648"/>
        </pc:sldMkLst>
      </pc:sldChg>
      <pc:sldChg chg="modNotes">
        <pc:chgData name="Murat Ozen" userId="8c13d4d285aa0c36" providerId="LiveId" clId="{AA99BF09-7975-48FD-8ABB-297EDA990364}" dt="2024-06-03T06:25:16.029" v="1" actId="368"/>
        <pc:sldMkLst>
          <pc:docMk/>
          <pc:sldMk cId="2801652654" sldId="649"/>
        </pc:sldMkLst>
      </pc:sldChg>
      <pc:sldChg chg="modNotes">
        <pc:chgData name="Murat Ozen" userId="8c13d4d285aa0c36" providerId="LiveId" clId="{AA99BF09-7975-48FD-8ABB-297EDA990364}" dt="2024-06-03T06:25:16.045" v="3" actId="368"/>
        <pc:sldMkLst>
          <pc:docMk/>
          <pc:sldMk cId="2536666100" sldId="650"/>
        </pc:sldMkLst>
      </pc:sldChg>
      <pc:sldChg chg="modNotes">
        <pc:chgData name="Murat Ozen" userId="8c13d4d285aa0c36" providerId="LiveId" clId="{AA99BF09-7975-48FD-8ABB-297EDA990364}" dt="2024-06-03T06:25:16.045" v="5" actId="368"/>
        <pc:sldMkLst>
          <pc:docMk/>
          <pc:sldMk cId="1358184610" sldId="651"/>
        </pc:sldMkLst>
      </pc:sldChg>
      <pc:sldChg chg="modNotes">
        <pc:chgData name="Murat Ozen" userId="8c13d4d285aa0c36" providerId="LiveId" clId="{AA99BF09-7975-48FD-8ABB-297EDA990364}" dt="2024-06-03T06:25:16.045" v="7" actId="368"/>
        <pc:sldMkLst>
          <pc:docMk/>
          <pc:sldMk cId="604346599" sldId="652"/>
        </pc:sldMkLst>
      </pc:sldChg>
      <pc:sldChg chg="modNotes">
        <pc:chgData name="Murat Ozen" userId="8c13d4d285aa0c36" providerId="LiveId" clId="{AA99BF09-7975-48FD-8ABB-297EDA990364}" dt="2024-06-03T06:25:16.045" v="9" actId="368"/>
        <pc:sldMkLst>
          <pc:docMk/>
          <pc:sldMk cId="549699520" sldId="653"/>
        </pc:sldMkLst>
      </pc:sldChg>
      <pc:sldChg chg="modNotes">
        <pc:chgData name="Murat Ozen" userId="8c13d4d285aa0c36" providerId="LiveId" clId="{AA99BF09-7975-48FD-8ABB-297EDA990364}" dt="2024-06-03T06:25:16.060" v="11" actId="368"/>
        <pc:sldMkLst>
          <pc:docMk/>
          <pc:sldMk cId="1863114482" sldId="654"/>
        </pc:sldMkLst>
      </pc:sldChg>
      <pc:sldChg chg="modNotes">
        <pc:chgData name="Murat Ozen" userId="8c13d4d285aa0c36" providerId="LiveId" clId="{AA99BF09-7975-48FD-8ABB-297EDA990364}" dt="2024-06-03T06:25:16.060" v="13" actId="368"/>
        <pc:sldMkLst>
          <pc:docMk/>
          <pc:sldMk cId="824814210" sldId="655"/>
        </pc:sldMkLst>
      </pc:sldChg>
      <pc:sldChg chg="modNotes">
        <pc:chgData name="Murat Ozen" userId="8c13d4d285aa0c36" providerId="LiveId" clId="{AA99BF09-7975-48FD-8ABB-297EDA990364}" dt="2024-06-03T06:25:16.060" v="15" actId="368"/>
        <pc:sldMkLst>
          <pc:docMk/>
          <pc:sldMk cId="2451283931" sldId="657"/>
        </pc:sldMkLst>
      </pc:sldChg>
      <pc:sldChg chg="modNotes">
        <pc:chgData name="Murat Ozen" userId="8c13d4d285aa0c36" providerId="LiveId" clId="{AA99BF09-7975-48FD-8ABB-297EDA990364}" dt="2024-06-03T06:25:16.139" v="43" actId="368"/>
        <pc:sldMkLst>
          <pc:docMk/>
          <pc:sldMk cId="1805018581" sldId="658"/>
        </pc:sldMkLst>
      </pc:sldChg>
      <pc:sldChg chg="modNotes">
        <pc:chgData name="Murat Ozen" userId="8c13d4d285aa0c36" providerId="LiveId" clId="{AA99BF09-7975-48FD-8ABB-297EDA990364}" dt="2024-06-03T06:25:16.139" v="45" actId="368"/>
        <pc:sldMkLst>
          <pc:docMk/>
          <pc:sldMk cId="3522817577" sldId="660"/>
        </pc:sldMkLst>
      </pc:sldChg>
      <pc:sldChg chg="modNotes">
        <pc:chgData name="Murat Ozen" userId="8c13d4d285aa0c36" providerId="LiveId" clId="{AA99BF09-7975-48FD-8ABB-297EDA990364}" dt="2024-06-03T06:25:16.139" v="47" actId="368"/>
        <pc:sldMkLst>
          <pc:docMk/>
          <pc:sldMk cId="1845752584" sldId="661"/>
        </pc:sldMkLst>
      </pc:sldChg>
      <pc:sldChg chg="modNotes">
        <pc:chgData name="Murat Ozen" userId="8c13d4d285aa0c36" providerId="LiveId" clId="{AA99BF09-7975-48FD-8ABB-297EDA990364}" dt="2024-06-03T06:25:16.154" v="49" actId="368"/>
        <pc:sldMkLst>
          <pc:docMk/>
          <pc:sldMk cId="3973831430" sldId="662"/>
        </pc:sldMkLst>
      </pc:sldChg>
    </pc:docChg>
  </pc:docChgLst>
  <pc:docChgLst>
    <pc:chgData name="Murat Ozen" userId="8c13d4d285aa0c36" providerId="LiveId" clId="{3B3F7599-0ED8-4A24-8F28-758629157BF7}"/>
    <pc:docChg chg="undo redo custSel addSld delSld modSld sldOrd modSection">
      <pc:chgData name="Murat Ozen" userId="8c13d4d285aa0c36" providerId="LiveId" clId="{3B3F7599-0ED8-4A24-8F28-758629157BF7}" dt="2024-06-02T18:38:39.994" v="2628" actId="20577"/>
      <pc:docMkLst>
        <pc:docMk/>
      </pc:docMkLst>
      <pc:sldChg chg="modSp del mod">
        <pc:chgData name="Murat Ozen" userId="8c13d4d285aa0c36" providerId="LiveId" clId="{3B3F7599-0ED8-4A24-8F28-758629157BF7}" dt="2024-05-29T13:28:08.522" v="1774" actId="47"/>
        <pc:sldMkLst>
          <pc:docMk/>
          <pc:sldMk cId="0" sldId="256"/>
        </pc:sldMkLst>
        <pc:spChg chg="mod">
          <ac:chgData name="Murat Ozen" userId="8c13d4d285aa0c36" providerId="LiveId" clId="{3B3F7599-0ED8-4A24-8F28-758629157BF7}" dt="2024-05-29T13:26:42.423" v="1750" actId="21"/>
          <ac:spMkLst>
            <pc:docMk/>
            <pc:sldMk cId="0" sldId="256"/>
            <ac:spMk id="3" creationId="{00000000-0000-0000-0000-000000000000}"/>
          </ac:spMkLst>
        </pc:spChg>
      </pc:sldChg>
      <pc:sldChg chg="modSp del mod">
        <pc:chgData name="Murat Ozen" userId="8c13d4d285aa0c36" providerId="LiveId" clId="{3B3F7599-0ED8-4A24-8F28-758629157BF7}" dt="2024-05-29T13:51:12.974" v="2201" actId="47"/>
        <pc:sldMkLst>
          <pc:docMk/>
          <pc:sldMk cId="0" sldId="257"/>
        </pc:sldMkLst>
        <pc:spChg chg="mod">
          <ac:chgData name="Murat Ozen" userId="8c13d4d285aa0c36" providerId="LiveId" clId="{3B3F7599-0ED8-4A24-8F28-758629157BF7}" dt="2024-05-29T13:47:56.494" v="2143" actId="21"/>
          <ac:spMkLst>
            <pc:docMk/>
            <pc:sldMk cId="0" sldId="257"/>
            <ac:spMk id="3" creationId="{00000000-0000-0000-0000-000000000000}"/>
          </ac:spMkLst>
        </pc:spChg>
      </pc:sldChg>
      <pc:sldChg chg="modSp del mod">
        <pc:chgData name="Murat Ozen" userId="8c13d4d285aa0c36" providerId="LiveId" clId="{3B3F7599-0ED8-4A24-8F28-758629157BF7}" dt="2024-05-29T13:54:30.594" v="2262" actId="47"/>
        <pc:sldMkLst>
          <pc:docMk/>
          <pc:sldMk cId="0" sldId="258"/>
        </pc:sldMkLst>
        <pc:spChg chg="mod">
          <ac:chgData name="Murat Ozen" userId="8c13d4d285aa0c36" providerId="LiveId" clId="{3B3F7599-0ED8-4A24-8F28-758629157BF7}" dt="2024-05-29T13:52:02.865" v="2215" actId="21"/>
          <ac:spMkLst>
            <pc:docMk/>
            <pc:sldMk cId="0" sldId="258"/>
            <ac:spMk id="3" creationId="{00000000-0000-0000-0000-000000000000}"/>
          </ac:spMkLst>
        </pc:spChg>
      </pc:sldChg>
      <pc:sldChg chg="modSp del mod">
        <pc:chgData name="Murat Ozen" userId="8c13d4d285aa0c36" providerId="LiveId" clId="{3B3F7599-0ED8-4A24-8F28-758629157BF7}" dt="2024-05-29T13:59:15.398" v="2384" actId="47"/>
        <pc:sldMkLst>
          <pc:docMk/>
          <pc:sldMk cId="0" sldId="259"/>
        </pc:sldMkLst>
        <pc:spChg chg="mod">
          <ac:chgData name="Murat Ozen" userId="8c13d4d285aa0c36" providerId="LiveId" clId="{3B3F7599-0ED8-4A24-8F28-758629157BF7}" dt="2024-05-29T13:35:46.076" v="1904" actId="21"/>
          <ac:spMkLst>
            <pc:docMk/>
            <pc:sldMk cId="0" sldId="259"/>
            <ac:spMk id="3" creationId="{00000000-0000-0000-0000-000000000000}"/>
          </ac:spMkLst>
        </pc:spChg>
      </pc:sldChg>
      <pc:sldChg chg="add del">
        <pc:chgData name="Murat Ozen" userId="8c13d4d285aa0c36" providerId="LiveId" clId="{3B3F7599-0ED8-4A24-8F28-758629157BF7}" dt="2024-05-29T13:40:03.741" v="2100" actId="47"/>
        <pc:sldMkLst>
          <pc:docMk/>
          <pc:sldMk cId="0" sldId="260"/>
        </pc:sldMkLst>
      </pc:sldChg>
      <pc:sldChg chg="modSp mod">
        <pc:chgData name="Murat Ozen" userId="8c13d4d285aa0c36" providerId="LiveId" clId="{3B3F7599-0ED8-4A24-8F28-758629157BF7}" dt="2024-05-29T11:22:18.039" v="539" actId="20577"/>
        <pc:sldMkLst>
          <pc:docMk/>
          <pc:sldMk cId="2481054184" sldId="263"/>
        </pc:sldMkLst>
        <pc:spChg chg="mod">
          <ac:chgData name="Murat Ozen" userId="8c13d4d285aa0c36" providerId="LiveId" clId="{3B3F7599-0ED8-4A24-8F28-758629157BF7}" dt="2024-05-29T11:22:18.039" v="539" actId="20577"/>
          <ac:spMkLst>
            <pc:docMk/>
            <pc:sldMk cId="2481054184" sldId="263"/>
            <ac:spMk id="4" creationId="{DDF3D6F5-3D04-D48A-C3A0-1B7EA788ACEA}"/>
          </ac:spMkLst>
        </pc:spChg>
      </pc:sldChg>
      <pc:sldChg chg="add del">
        <pc:chgData name="Murat Ozen" userId="8c13d4d285aa0c36" providerId="LiveId" clId="{3B3F7599-0ED8-4A24-8F28-758629157BF7}" dt="2024-05-29T11:16:18.993" v="36" actId="47"/>
        <pc:sldMkLst>
          <pc:docMk/>
          <pc:sldMk cId="236250637" sldId="529"/>
        </pc:sldMkLst>
      </pc:sldChg>
      <pc:sldChg chg="modSp mod modNotesTx">
        <pc:chgData name="Murat Ozen" userId="8c13d4d285aa0c36" providerId="LiveId" clId="{3B3F7599-0ED8-4A24-8F28-758629157BF7}" dt="2024-05-29T14:24:21.650" v="2611" actId="6549"/>
        <pc:sldMkLst>
          <pc:docMk/>
          <pc:sldMk cId="1123668848" sldId="554"/>
        </pc:sldMkLst>
        <pc:spChg chg="mod">
          <ac:chgData name="Murat Ozen" userId="8c13d4d285aa0c36" providerId="LiveId" clId="{3B3F7599-0ED8-4A24-8F28-758629157BF7}" dt="2024-05-29T11:39:53.462" v="564" actId="790"/>
          <ac:spMkLst>
            <pc:docMk/>
            <pc:sldMk cId="1123668848" sldId="554"/>
            <ac:spMk id="4" creationId="{E8E18D7B-840C-7C55-DD9B-BB097F9AD172}"/>
          </ac:spMkLst>
        </pc:spChg>
      </pc:sldChg>
      <pc:sldChg chg="add del">
        <pc:chgData name="Murat Ozen" userId="8c13d4d285aa0c36" providerId="LiveId" clId="{3B3F7599-0ED8-4A24-8F28-758629157BF7}" dt="2024-05-29T11:19:33.153" v="438" actId="47"/>
        <pc:sldMkLst>
          <pc:docMk/>
          <pc:sldMk cId="3742087266" sldId="623"/>
        </pc:sldMkLst>
      </pc:sldChg>
      <pc:sldChg chg="modSp add del mod">
        <pc:chgData name="Murat Ozen" userId="8c13d4d285aa0c36" providerId="LiveId" clId="{3B3F7599-0ED8-4A24-8F28-758629157BF7}" dt="2024-05-29T11:19:35.265" v="439" actId="47"/>
        <pc:sldMkLst>
          <pc:docMk/>
          <pc:sldMk cId="1715690059" sldId="624"/>
        </pc:sldMkLst>
        <pc:spChg chg="mod">
          <ac:chgData name="Murat Ozen" userId="8c13d4d285aa0c36" providerId="LiveId" clId="{3B3F7599-0ED8-4A24-8F28-758629157BF7}" dt="2024-05-29T11:17:10.701" v="38" actId="21"/>
          <ac:spMkLst>
            <pc:docMk/>
            <pc:sldMk cId="1715690059" sldId="624"/>
            <ac:spMk id="3" creationId="{00000000-0000-0000-0000-000000000000}"/>
          </ac:spMkLst>
        </pc:spChg>
      </pc:sldChg>
      <pc:sldChg chg="add del">
        <pc:chgData name="Murat Ozen" userId="8c13d4d285aa0c36" providerId="LiveId" clId="{3B3F7599-0ED8-4A24-8F28-758629157BF7}" dt="2024-05-29T11:22:23.217" v="540" actId="47"/>
        <pc:sldMkLst>
          <pc:docMk/>
          <pc:sldMk cId="1402008500" sldId="625"/>
        </pc:sldMkLst>
      </pc:sldChg>
      <pc:sldChg chg="add del">
        <pc:chgData name="Murat Ozen" userId="8c13d4d285aa0c36" providerId="LiveId" clId="{3B3F7599-0ED8-4A24-8F28-758629157BF7}" dt="2024-05-29T11:19:54.726" v="440" actId="47"/>
        <pc:sldMkLst>
          <pc:docMk/>
          <pc:sldMk cId="587695965" sldId="626"/>
        </pc:sldMkLst>
      </pc:sldChg>
      <pc:sldChg chg="addSp modSp mod modNotesTx">
        <pc:chgData name="Murat Ozen" userId="8c13d4d285aa0c36" providerId="LiveId" clId="{3B3F7599-0ED8-4A24-8F28-758629157BF7}" dt="2024-05-29T14:11:32.465" v="2442" actId="179"/>
        <pc:sldMkLst>
          <pc:docMk/>
          <pc:sldMk cId="2485794808" sldId="627"/>
        </pc:sldMkLst>
        <pc:spChg chg="add">
          <ac:chgData name="Murat Ozen" userId="8c13d4d285aa0c36" providerId="LiveId" clId="{3B3F7599-0ED8-4A24-8F28-758629157BF7}" dt="2024-05-29T12:16:21.663" v="775"/>
          <ac:spMkLst>
            <pc:docMk/>
            <pc:sldMk cId="2485794808" sldId="627"/>
            <ac:spMk id="2" creationId="{90C7F133-BF93-A989-276C-AA06A09F7C0A}"/>
          </ac:spMkLst>
        </pc:spChg>
        <pc:spChg chg="mod">
          <ac:chgData name="Murat Ozen" userId="8c13d4d285aa0c36" providerId="LiveId" clId="{3B3F7599-0ED8-4A24-8F28-758629157BF7}" dt="2024-05-29T14:11:32.465" v="2442" actId="179"/>
          <ac:spMkLst>
            <pc:docMk/>
            <pc:sldMk cId="2485794808" sldId="627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2:14:55.543" v="773" actId="6549"/>
          <ac:spMkLst>
            <pc:docMk/>
            <pc:sldMk cId="2485794808" sldId="627"/>
            <ac:spMk id="250" creationId="{8D878FB9-B60B-3683-CB9E-413B1693DB37}"/>
          </ac:spMkLst>
        </pc:spChg>
      </pc:sldChg>
      <pc:sldChg chg="del">
        <pc:chgData name="Murat Ozen" userId="8c13d4d285aa0c36" providerId="LiveId" clId="{3B3F7599-0ED8-4A24-8F28-758629157BF7}" dt="2024-05-29T11:16:05.024" v="0" actId="47"/>
        <pc:sldMkLst>
          <pc:docMk/>
          <pc:sldMk cId="1259454689" sldId="628"/>
        </pc:sldMkLst>
      </pc:sldChg>
      <pc:sldChg chg="add">
        <pc:chgData name="Murat Ozen" userId="8c13d4d285aa0c36" providerId="LiveId" clId="{3B3F7599-0ED8-4A24-8F28-758629157BF7}" dt="2024-05-29T12:14:31.071" v="696" actId="2890"/>
        <pc:sldMkLst>
          <pc:docMk/>
          <pc:sldMk cId="1913967672" sldId="628"/>
        </pc:sldMkLst>
      </pc:sldChg>
      <pc:sldChg chg="modSp add del mod">
        <pc:chgData name="Murat Ozen" userId="8c13d4d285aa0c36" providerId="LiveId" clId="{3B3F7599-0ED8-4A24-8F28-758629157BF7}" dt="2024-05-29T12:29:03.631" v="1020" actId="47"/>
        <pc:sldMkLst>
          <pc:docMk/>
          <pc:sldMk cId="508870513" sldId="629"/>
        </pc:sldMkLst>
        <pc:spChg chg="mod">
          <ac:chgData name="Murat Ozen" userId="8c13d4d285aa0c36" providerId="LiveId" clId="{3B3F7599-0ED8-4A24-8F28-758629157BF7}" dt="2024-05-29T12:28:54.528" v="1018" actId="21"/>
          <ac:spMkLst>
            <pc:docMk/>
            <pc:sldMk cId="508870513" sldId="629"/>
            <ac:spMk id="3" creationId="{00000000-0000-0000-0000-000000000000}"/>
          </ac:spMkLst>
        </pc:spChg>
      </pc:sldChg>
      <pc:sldChg chg="del">
        <pc:chgData name="Murat Ozen" userId="8c13d4d285aa0c36" providerId="LiveId" clId="{3B3F7599-0ED8-4A24-8F28-758629157BF7}" dt="2024-05-29T11:16:05.421" v="1" actId="47"/>
        <pc:sldMkLst>
          <pc:docMk/>
          <pc:sldMk cId="3264135579" sldId="629"/>
        </pc:sldMkLst>
      </pc:sldChg>
      <pc:sldChg chg="modSp add del mod">
        <pc:chgData name="Murat Ozen" userId="8c13d4d285aa0c36" providerId="LiveId" clId="{3B3F7599-0ED8-4A24-8F28-758629157BF7}" dt="2024-05-29T12:26:27.686" v="868" actId="47"/>
        <pc:sldMkLst>
          <pc:docMk/>
          <pc:sldMk cId="3619979966" sldId="629"/>
        </pc:sldMkLst>
        <pc:spChg chg="mod">
          <ac:chgData name="Murat Ozen" userId="8c13d4d285aa0c36" providerId="LiveId" clId="{3B3F7599-0ED8-4A24-8F28-758629157BF7}" dt="2024-05-29T12:22:43.517" v="867" actId="14100"/>
          <ac:spMkLst>
            <pc:docMk/>
            <pc:sldMk cId="3619979966" sldId="629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3B3F7599-0ED8-4A24-8F28-758629157BF7}" dt="2024-05-29T14:12:26.886" v="2453" actId="20577"/>
        <pc:sldMkLst>
          <pc:docMk/>
          <pc:sldMk cId="1786363618" sldId="630"/>
        </pc:sldMkLst>
        <pc:spChg chg="mod">
          <ac:chgData name="Murat Ozen" userId="8c13d4d285aa0c36" providerId="LiveId" clId="{3B3F7599-0ED8-4A24-8F28-758629157BF7}" dt="2024-05-29T14:12:26.886" v="2453" actId="20577"/>
          <ac:spMkLst>
            <pc:docMk/>
            <pc:sldMk cId="1786363618" sldId="630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2:27:41.499" v="956" actId="20577"/>
          <ac:spMkLst>
            <pc:docMk/>
            <pc:sldMk cId="1786363618" sldId="630"/>
            <ac:spMk id="250" creationId="{8D878FB9-B60B-3683-CB9E-413B1693DB37}"/>
          </ac:spMkLst>
        </pc:spChg>
      </pc:sldChg>
      <pc:sldChg chg="del">
        <pc:chgData name="Murat Ozen" userId="8c13d4d285aa0c36" providerId="LiveId" clId="{3B3F7599-0ED8-4A24-8F28-758629157BF7}" dt="2024-05-29T11:16:05.485" v="2" actId="47"/>
        <pc:sldMkLst>
          <pc:docMk/>
          <pc:sldMk cId="2930097688" sldId="630"/>
        </pc:sldMkLst>
      </pc:sldChg>
      <pc:sldChg chg="modSp add del mod modNotesTx">
        <pc:chgData name="Murat Ozen" userId="8c13d4d285aa0c36" providerId="LiveId" clId="{3B3F7599-0ED8-4A24-8F28-758629157BF7}" dt="2024-05-29T12:42:28.943" v="1466" actId="47"/>
        <pc:sldMkLst>
          <pc:docMk/>
          <pc:sldMk cId="1058619690" sldId="631"/>
        </pc:sldMkLst>
        <pc:spChg chg="mod">
          <ac:chgData name="Murat Ozen" userId="8c13d4d285aa0c36" providerId="LiveId" clId="{3B3F7599-0ED8-4A24-8F28-758629157BF7}" dt="2024-05-29T12:33:37.628" v="1149" actId="6549"/>
          <ac:spMkLst>
            <pc:docMk/>
            <pc:sldMk cId="1058619690" sldId="631"/>
            <ac:spMk id="3" creationId="{D44B00B8-620F-0537-7932-FC1AC3FBBB49}"/>
          </ac:spMkLst>
        </pc:spChg>
      </pc:sldChg>
      <pc:sldChg chg="del">
        <pc:chgData name="Murat Ozen" userId="8c13d4d285aa0c36" providerId="LiveId" clId="{3B3F7599-0ED8-4A24-8F28-758629157BF7}" dt="2024-05-29T11:16:05.603" v="3" actId="47"/>
        <pc:sldMkLst>
          <pc:docMk/>
          <pc:sldMk cId="3719350048" sldId="631"/>
        </pc:sldMkLst>
      </pc:sldChg>
      <pc:sldChg chg="del">
        <pc:chgData name="Murat Ozen" userId="8c13d4d285aa0c36" providerId="LiveId" clId="{3B3F7599-0ED8-4A24-8F28-758629157BF7}" dt="2024-05-29T11:16:05.778" v="4" actId="47"/>
        <pc:sldMkLst>
          <pc:docMk/>
          <pc:sldMk cId="385961663" sldId="632"/>
        </pc:sldMkLst>
      </pc:sldChg>
      <pc:sldChg chg="modSp add mod modNotesTx">
        <pc:chgData name="Murat Ozen" userId="8c13d4d285aa0c36" providerId="LiveId" clId="{3B3F7599-0ED8-4A24-8F28-758629157BF7}" dt="2024-05-29T12:44:58.330" v="1473" actId="790"/>
        <pc:sldMkLst>
          <pc:docMk/>
          <pc:sldMk cId="1856265457" sldId="632"/>
        </pc:sldMkLst>
        <pc:spChg chg="mod">
          <ac:chgData name="Murat Ozen" userId="8c13d4d285aa0c36" providerId="LiveId" clId="{3B3F7599-0ED8-4A24-8F28-758629157BF7}" dt="2024-05-29T12:42:54.736" v="1469" actId="20577"/>
          <ac:spMkLst>
            <pc:docMk/>
            <pc:sldMk cId="1856265457" sldId="632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3B3F7599-0ED8-4A24-8F28-758629157BF7}" dt="2024-05-29T13:17:43.765" v="1682" actId="6549"/>
        <pc:sldMkLst>
          <pc:docMk/>
          <pc:sldMk cId="1509965963" sldId="633"/>
        </pc:sldMkLst>
        <pc:spChg chg="mod">
          <ac:chgData name="Murat Ozen" userId="8c13d4d285aa0c36" providerId="LiveId" clId="{3B3F7599-0ED8-4A24-8F28-758629157BF7}" dt="2024-05-29T13:17:43.765" v="1682" actId="6549"/>
          <ac:spMkLst>
            <pc:docMk/>
            <pc:sldMk cId="1509965963" sldId="633"/>
            <ac:spMk id="3" creationId="{D44B00B8-620F-0537-7932-FC1AC3FBBB49}"/>
          </ac:spMkLst>
        </pc:spChg>
      </pc:sldChg>
      <pc:sldChg chg="del">
        <pc:chgData name="Murat Ozen" userId="8c13d4d285aa0c36" providerId="LiveId" clId="{3B3F7599-0ED8-4A24-8F28-758629157BF7}" dt="2024-05-29T11:16:05.945" v="5" actId="47"/>
        <pc:sldMkLst>
          <pc:docMk/>
          <pc:sldMk cId="1933638339" sldId="633"/>
        </pc:sldMkLst>
      </pc:sldChg>
      <pc:sldChg chg="del">
        <pc:chgData name="Murat Ozen" userId="8c13d4d285aa0c36" providerId="LiveId" clId="{3B3F7599-0ED8-4A24-8F28-758629157BF7}" dt="2024-05-29T11:16:06.564" v="8" actId="47"/>
        <pc:sldMkLst>
          <pc:docMk/>
          <pc:sldMk cId="1437010037" sldId="634"/>
        </pc:sldMkLst>
      </pc:sldChg>
      <pc:sldChg chg="modSp add del mod">
        <pc:chgData name="Murat Ozen" userId="8c13d4d285aa0c36" providerId="LiveId" clId="{3B3F7599-0ED8-4A24-8F28-758629157BF7}" dt="2024-05-29T13:17:33.639" v="1680" actId="47"/>
        <pc:sldMkLst>
          <pc:docMk/>
          <pc:sldMk cId="2215355451" sldId="634"/>
        </pc:sldMkLst>
        <pc:spChg chg="mod">
          <ac:chgData name="Murat Ozen" userId="8c13d4d285aa0c36" providerId="LiveId" clId="{3B3F7599-0ED8-4A24-8F28-758629157BF7}" dt="2024-05-29T13:17:24.550" v="1679" actId="20577"/>
          <ac:spMkLst>
            <pc:docMk/>
            <pc:sldMk cId="2215355451" sldId="634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3B3F7599-0ED8-4A24-8F28-758629157BF7}" dt="2024-06-02T18:38:39.994" v="2628" actId="20577"/>
        <pc:sldMkLst>
          <pc:docMk/>
          <pc:sldMk cId="1190099619" sldId="635"/>
        </pc:sldMkLst>
        <pc:spChg chg="mod">
          <ac:chgData name="Murat Ozen" userId="8c13d4d285aa0c36" providerId="LiveId" clId="{3B3F7599-0ED8-4A24-8F28-758629157BF7}" dt="2024-06-02T18:38:39.994" v="2628" actId="20577"/>
          <ac:spMkLst>
            <pc:docMk/>
            <pc:sldMk cId="1190099619" sldId="635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3:12:28.656" v="1539" actId="6549"/>
          <ac:spMkLst>
            <pc:docMk/>
            <pc:sldMk cId="1190099619" sldId="635"/>
            <ac:spMk id="250" creationId="{8D878FB9-B60B-3683-CB9E-413B1693DB37}"/>
          </ac:spMkLst>
        </pc:spChg>
      </pc:sldChg>
      <pc:sldChg chg="add del">
        <pc:chgData name="Murat Ozen" userId="8c13d4d285aa0c36" providerId="LiveId" clId="{3B3F7599-0ED8-4A24-8F28-758629157BF7}" dt="2024-05-29T13:17:55.178" v="1683" actId="47"/>
        <pc:sldMkLst>
          <pc:docMk/>
          <pc:sldMk cId="2437434435" sldId="636"/>
        </pc:sldMkLst>
      </pc:sldChg>
      <pc:sldChg chg="modSp add mod modNotesTx">
        <pc:chgData name="Murat Ozen" userId="8c13d4d285aa0c36" providerId="LiveId" clId="{3B3F7599-0ED8-4A24-8F28-758629157BF7}" dt="2024-05-29T14:09:24.162" v="2430" actId="255"/>
        <pc:sldMkLst>
          <pc:docMk/>
          <pc:sldMk cId="2341862284" sldId="637"/>
        </pc:sldMkLst>
        <pc:spChg chg="mod">
          <ac:chgData name="Murat Ozen" userId="8c13d4d285aa0c36" providerId="LiveId" clId="{3B3F7599-0ED8-4A24-8F28-758629157BF7}" dt="2024-05-29T14:09:24.162" v="2430" actId="255"/>
          <ac:spMkLst>
            <pc:docMk/>
            <pc:sldMk cId="2341862284" sldId="637"/>
            <ac:spMk id="3" creationId="{D44B00B8-620F-0537-7932-FC1AC3FBBB49}"/>
          </ac:spMkLst>
        </pc:spChg>
      </pc:sldChg>
      <pc:sldChg chg="modSp add mod ord modNotesTx">
        <pc:chgData name="Murat Ozen" userId="8c13d4d285aa0c36" providerId="LiveId" clId="{3B3F7599-0ED8-4A24-8F28-758629157BF7}" dt="2024-05-29T13:42:15.100" v="2119" actId="20577"/>
        <pc:sldMkLst>
          <pc:docMk/>
          <pc:sldMk cId="3959084693" sldId="638"/>
        </pc:sldMkLst>
        <pc:spChg chg="mod">
          <ac:chgData name="Murat Ozen" userId="8c13d4d285aa0c36" providerId="LiveId" clId="{3B3F7599-0ED8-4A24-8F28-758629157BF7}" dt="2024-05-29T13:41:03.243" v="2111" actId="123"/>
          <ac:spMkLst>
            <pc:docMk/>
            <pc:sldMk cId="3959084693" sldId="638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3:26:11.913" v="1746" actId="20577"/>
          <ac:spMkLst>
            <pc:docMk/>
            <pc:sldMk cId="3959084693" sldId="638"/>
            <ac:spMk id="250" creationId="{8D878FB9-B60B-3683-CB9E-413B1693DB37}"/>
          </ac:spMkLst>
        </pc:spChg>
      </pc:sldChg>
      <pc:sldChg chg="del">
        <pc:chgData name="Murat Ozen" userId="8c13d4d285aa0c36" providerId="LiveId" clId="{3B3F7599-0ED8-4A24-8F28-758629157BF7}" dt="2024-05-29T11:16:06.767" v="9" actId="47"/>
        <pc:sldMkLst>
          <pc:docMk/>
          <pc:sldMk cId="81848190" sldId="639"/>
        </pc:sldMkLst>
      </pc:sldChg>
      <pc:sldChg chg="modSp add del mod modNotesTx">
        <pc:chgData name="Murat Ozen" userId="8c13d4d285aa0c36" providerId="LiveId" clId="{3B3F7599-0ED8-4A24-8F28-758629157BF7}" dt="2024-05-29T14:09:15.380" v="2427" actId="255"/>
        <pc:sldMkLst>
          <pc:docMk/>
          <pc:sldMk cId="4212477152" sldId="639"/>
        </pc:sldMkLst>
        <pc:spChg chg="mod">
          <ac:chgData name="Murat Ozen" userId="8c13d4d285aa0c36" providerId="LiveId" clId="{3B3F7599-0ED8-4A24-8F28-758629157BF7}" dt="2024-05-29T14:09:15.380" v="2427" actId="255"/>
          <ac:spMkLst>
            <pc:docMk/>
            <pc:sldMk cId="4212477152" sldId="639"/>
            <ac:spMk id="3" creationId="{D44B00B8-620F-0537-7932-FC1AC3FBBB49}"/>
          </ac:spMkLst>
        </pc:spChg>
      </pc:sldChg>
      <pc:sldChg chg="modSp add del mod modNotesTx">
        <pc:chgData name="Murat Ozen" userId="8c13d4d285aa0c36" providerId="LiveId" clId="{3B3F7599-0ED8-4A24-8F28-758629157BF7}" dt="2024-05-29T14:08:39.837" v="2422" actId="948"/>
        <pc:sldMkLst>
          <pc:docMk/>
          <pc:sldMk cId="726206985" sldId="640"/>
        </pc:sldMkLst>
        <pc:spChg chg="mod">
          <ac:chgData name="Murat Ozen" userId="8c13d4d285aa0c36" providerId="LiveId" clId="{3B3F7599-0ED8-4A24-8F28-758629157BF7}" dt="2024-05-29T14:08:39.837" v="2422" actId="948"/>
          <ac:spMkLst>
            <pc:docMk/>
            <pc:sldMk cId="726206985" sldId="640"/>
            <ac:spMk id="3" creationId="{D44B00B8-620F-0537-7932-FC1AC3FBBB49}"/>
          </ac:spMkLst>
        </pc:spChg>
      </pc:sldChg>
      <pc:sldChg chg="del">
        <pc:chgData name="Murat Ozen" userId="8c13d4d285aa0c36" providerId="LiveId" clId="{3B3F7599-0ED8-4A24-8F28-758629157BF7}" dt="2024-05-29T11:16:06.979" v="10" actId="47"/>
        <pc:sldMkLst>
          <pc:docMk/>
          <pc:sldMk cId="1012206596" sldId="640"/>
        </pc:sldMkLst>
      </pc:sldChg>
      <pc:sldChg chg="modSp add del mod modNotesTx">
        <pc:chgData name="Murat Ozen" userId="8c13d4d285aa0c36" providerId="LiveId" clId="{3B3F7599-0ED8-4A24-8F28-758629157BF7}" dt="2024-05-29T14:12:46.525" v="2466" actId="20577"/>
        <pc:sldMkLst>
          <pc:docMk/>
          <pc:sldMk cId="377233793" sldId="641"/>
        </pc:sldMkLst>
        <pc:spChg chg="mod">
          <ac:chgData name="Murat Ozen" userId="8c13d4d285aa0c36" providerId="LiveId" clId="{3B3F7599-0ED8-4A24-8F28-758629157BF7}" dt="2024-05-29T13:51:08.677" v="2200" actId="12"/>
          <ac:spMkLst>
            <pc:docMk/>
            <pc:sldMk cId="377233793" sldId="641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3:44:05.770" v="2141" actId="20577"/>
          <ac:spMkLst>
            <pc:docMk/>
            <pc:sldMk cId="377233793" sldId="641"/>
            <ac:spMk id="250" creationId="{8D878FB9-B60B-3683-CB9E-413B1693DB37}"/>
          </ac:spMkLst>
        </pc:spChg>
      </pc:sldChg>
      <pc:sldChg chg="modSp add del mod modNotesTx">
        <pc:chgData name="Murat Ozen" userId="8c13d4d285aa0c36" providerId="LiveId" clId="{3B3F7599-0ED8-4A24-8F28-758629157BF7}" dt="2024-05-29T14:08:16.163" v="2420" actId="108"/>
        <pc:sldMkLst>
          <pc:docMk/>
          <pc:sldMk cId="2601675776" sldId="642"/>
        </pc:sldMkLst>
        <pc:spChg chg="mod">
          <ac:chgData name="Murat Ozen" userId="8c13d4d285aa0c36" providerId="LiveId" clId="{3B3F7599-0ED8-4A24-8F28-758629157BF7}" dt="2024-05-29T14:08:16.163" v="2420" actId="108"/>
          <ac:spMkLst>
            <pc:docMk/>
            <pc:sldMk cId="2601675776" sldId="642"/>
            <ac:spMk id="3" creationId="{D44B00B8-620F-0537-7932-FC1AC3FBBB49}"/>
          </ac:spMkLst>
        </pc:spChg>
      </pc:sldChg>
      <pc:sldChg chg="del">
        <pc:chgData name="Murat Ozen" userId="8c13d4d285aa0c36" providerId="LiveId" clId="{3B3F7599-0ED8-4A24-8F28-758629157BF7}" dt="2024-05-29T11:16:07.125" v="11" actId="47"/>
        <pc:sldMkLst>
          <pc:docMk/>
          <pc:sldMk cId="4085841462" sldId="642"/>
        </pc:sldMkLst>
      </pc:sldChg>
      <pc:sldChg chg="modSp add mod modNotesTx">
        <pc:chgData name="Murat Ozen" userId="8c13d4d285aa0c36" providerId="LiveId" clId="{3B3F7599-0ED8-4A24-8F28-758629157BF7}" dt="2024-05-29T14:02:15.056" v="2399" actId="6549"/>
        <pc:sldMkLst>
          <pc:docMk/>
          <pc:sldMk cId="476423853" sldId="643"/>
        </pc:sldMkLst>
        <pc:spChg chg="mod">
          <ac:chgData name="Murat Ozen" userId="8c13d4d285aa0c36" providerId="LiveId" clId="{3B3F7599-0ED8-4A24-8F28-758629157BF7}" dt="2024-05-29T14:01:56.315" v="2397" actId="948"/>
          <ac:spMkLst>
            <pc:docMk/>
            <pc:sldMk cId="476423853" sldId="643"/>
            <ac:spMk id="3" creationId="{D44B00B8-620F-0537-7932-FC1AC3FBBB49}"/>
          </ac:spMkLst>
        </pc:spChg>
      </pc:sldChg>
      <pc:sldChg chg="modSp add del mod">
        <pc:chgData name="Murat Ozen" userId="8c13d4d285aa0c36" providerId="LiveId" clId="{3B3F7599-0ED8-4A24-8F28-758629157BF7}" dt="2024-05-29T13:59:13.394" v="2383" actId="47"/>
        <pc:sldMkLst>
          <pc:docMk/>
          <pc:sldMk cId="1246665261" sldId="643"/>
        </pc:sldMkLst>
        <pc:spChg chg="mod">
          <ac:chgData name="Murat Ozen" userId="8c13d4d285aa0c36" providerId="LiveId" clId="{3B3F7599-0ED8-4A24-8F28-758629157BF7}" dt="2024-05-29T13:56:29.912" v="2364" actId="21"/>
          <ac:spMkLst>
            <pc:docMk/>
            <pc:sldMk cId="1246665261" sldId="643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3B3F7599-0ED8-4A24-8F28-758629157BF7}" dt="2024-05-29T14:16:43.566" v="2578" actId="6549"/>
        <pc:sldMkLst>
          <pc:docMk/>
          <pc:sldMk cId="998629919" sldId="644"/>
        </pc:sldMkLst>
        <pc:spChg chg="mod">
          <ac:chgData name="Murat Ozen" userId="8c13d4d285aa0c36" providerId="LiveId" clId="{3B3F7599-0ED8-4A24-8F28-758629157BF7}" dt="2024-05-29T14:16:38.734" v="2577" actId="790"/>
          <ac:spMkLst>
            <pc:docMk/>
            <pc:sldMk cId="998629919" sldId="644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4:14:01.650" v="2501" actId="20577"/>
          <ac:spMkLst>
            <pc:docMk/>
            <pc:sldMk cId="998629919" sldId="644"/>
            <ac:spMk id="250" creationId="{8D878FB9-B60B-3683-CB9E-413B1693DB37}"/>
          </ac:spMkLst>
        </pc:spChg>
      </pc:sldChg>
      <pc:sldChg chg="del">
        <pc:chgData name="Murat Ozen" userId="8c13d4d285aa0c36" providerId="LiveId" clId="{3B3F7599-0ED8-4A24-8F28-758629157BF7}" dt="2024-05-29T11:16:07.494" v="13" actId="47"/>
        <pc:sldMkLst>
          <pc:docMk/>
          <pc:sldMk cId="3961113788" sldId="644"/>
        </pc:sldMkLst>
      </pc:sldChg>
      <pc:sldChg chg="add">
        <pc:chgData name="Murat Ozen" userId="8c13d4d285aa0c36" providerId="LiveId" clId="{3B3F7599-0ED8-4A24-8F28-758629157BF7}" dt="2024-05-29T14:16:48.150" v="2579" actId="2890"/>
        <pc:sldMkLst>
          <pc:docMk/>
          <pc:sldMk cId="1726538676" sldId="645"/>
        </pc:sldMkLst>
      </pc:sldChg>
      <pc:sldChg chg="del">
        <pc:chgData name="Murat Ozen" userId="8c13d4d285aa0c36" providerId="LiveId" clId="{3B3F7599-0ED8-4A24-8F28-758629157BF7}" dt="2024-05-29T11:16:08.120" v="14" actId="47"/>
        <pc:sldMkLst>
          <pc:docMk/>
          <pc:sldMk cId="2950654271" sldId="645"/>
        </pc:sldMkLst>
      </pc:sldChg>
      <pc:sldChg chg="del">
        <pc:chgData name="Murat Ozen" userId="8c13d4d285aa0c36" providerId="LiveId" clId="{3B3F7599-0ED8-4A24-8F28-758629157BF7}" dt="2024-05-29T11:16:08.326" v="15" actId="47"/>
        <pc:sldMkLst>
          <pc:docMk/>
          <pc:sldMk cId="1793495151" sldId="646"/>
        </pc:sldMkLst>
      </pc:sldChg>
      <pc:sldChg chg="modSp add mod">
        <pc:chgData name="Murat Ozen" userId="8c13d4d285aa0c36" providerId="LiveId" clId="{3B3F7599-0ED8-4A24-8F28-758629157BF7}" dt="2024-05-29T14:24:12.106" v="2610" actId="20577"/>
        <pc:sldMkLst>
          <pc:docMk/>
          <pc:sldMk cId="4073595315" sldId="646"/>
        </pc:sldMkLst>
        <pc:spChg chg="mod">
          <ac:chgData name="Murat Ozen" userId="8c13d4d285aa0c36" providerId="LiveId" clId="{3B3F7599-0ED8-4A24-8F28-758629157BF7}" dt="2024-05-29T14:24:12.106" v="2610" actId="20577"/>
          <ac:spMkLst>
            <pc:docMk/>
            <pc:sldMk cId="4073595315" sldId="646"/>
            <ac:spMk id="3" creationId="{D44B00B8-620F-0537-7932-FC1AC3FBBB49}"/>
          </ac:spMkLst>
        </pc:spChg>
        <pc:spChg chg="mod">
          <ac:chgData name="Murat Ozen" userId="8c13d4d285aa0c36" providerId="LiveId" clId="{3B3F7599-0ED8-4A24-8F28-758629157BF7}" dt="2024-05-29T14:23:42.087" v="2590" actId="20577"/>
          <ac:spMkLst>
            <pc:docMk/>
            <pc:sldMk cId="4073595315" sldId="646"/>
            <ac:spMk id="250" creationId="{8D878FB9-B60B-3683-CB9E-413B1693DB37}"/>
          </ac:spMkLst>
        </pc:spChg>
      </pc:sldChg>
      <pc:sldChg chg="del">
        <pc:chgData name="Murat Ozen" userId="8c13d4d285aa0c36" providerId="LiveId" clId="{3B3F7599-0ED8-4A24-8F28-758629157BF7}" dt="2024-05-29T11:16:08.598" v="16" actId="47"/>
        <pc:sldMkLst>
          <pc:docMk/>
          <pc:sldMk cId="3167075012" sldId="647"/>
        </pc:sldMkLst>
      </pc:sldChg>
      <pc:sldChg chg="del">
        <pc:chgData name="Murat Ozen" userId="8c13d4d285aa0c36" providerId="LiveId" clId="{3B3F7599-0ED8-4A24-8F28-758629157BF7}" dt="2024-05-29T11:16:07.268" v="12" actId="47"/>
        <pc:sldMkLst>
          <pc:docMk/>
          <pc:sldMk cId="163866437" sldId="648"/>
        </pc:sldMkLst>
      </pc:sldChg>
      <pc:sldChg chg="del">
        <pc:chgData name="Murat Ozen" userId="8c13d4d285aa0c36" providerId="LiveId" clId="{3B3F7599-0ED8-4A24-8F28-758629157BF7}" dt="2024-05-29T11:16:08.774" v="17" actId="47"/>
        <pc:sldMkLst>
          <pc:docMk/>
          <pc:sldMk cId="4046577852" sldId="649"/>
        </pc:sldMkLst>
      </pc:sldChg>
      <pc:sldChg chg="del">
        <pc:chgData name="Murat Ozen" userId="8c13d4d285aa0c36" providerId="LiveId" clId="{3B3F7599-0ED8-4A24-8F28-758629157BF7}" dt="2024-05-29T11:16:09.562" v="18" actId="47"/>
        <pc:sldMkLst>
          <pc:docMk/>
          <pc:sldMk cId="4004968821" sldId="650"/>
        </pc:sldMkLst>
      </pc:sldChg>
      <pc:sldChg chg="del">
        <pc:chgData name="Murat Ozen" userId="8c13d4d285aa0c36" providerId="LiveId" clId="{3B3F7599-0ED8-4A24-8F28-758629157BF7}" dt="2024-05-29T11:16:10.652" v="21" actId="47"/>
        <pc:sldMkLst>
          <pc:docMk/>
          <pc:sldMk cId="1704638394" sldId="651"/>
        </pc:sldMkLst>
      </pc:sldChg>
      <pc:sldChg chg="del">
        <pc:chgData name="Murat Ozen" userId="8c13d4d285aa0c36" providerId="LiveId" clId="{3B3F7599-0ED8-4A24-8F28-758629157BF7}" dt="2024-05-29T11:16:06.142" v="6" actId="47"/>
        <pc:sldMkLst>
          <pc:docMk/>
          <pc:sldMk cId="2045804702" sldId="652"/>
        </pc:sldMkLst>
      </pc:sldChg>
      <pc:sldChg chg="modSp mod">
        <pc:chgData name="Murat Ozen" userId="8c13d4d285aa0c36" providerId="LiveId" clId="{3B3F7599-0ED8-4A24-8F28-758629157BF7}" dt="2024-06-02T18:19:36.556" v="2612" actId="167"/>
        <pc:sldMkLst>
          <pc:docMk/>
          <pc:sldMk cId="549699520" sldId="653"/>
        </pc:sldMkLst>
        <pc:picChg chg="ord">
          <ac:chgData name="Murat Ozen" userId="8c13d4d285aa0c36" providerId="LiveId" clId="{3B3F7599-0ED8-4A24-8F28-758629157BF7}" dt="2024-06-02T18:19:36.556" v="2612" actId="167"/>
          <ac:picMkLst>
            <pc:docMk/>
            <pc:sldMk cId="549699520" sldId="653"/>
            <ac:picMk id="4" creationId="{9F4122A9-A252-C5DC-3190-8EF600FDA935}"/>
          </ac:picMkLst>
        </pc:picChg>
      </pc:sldChg>
      <pc:sldChg chg="del">
        <pc:chgData name="Murat Ozen" userId="8c13d4d285aa0c36" providerId="LiveId" clId="{3B3F7599-0ED8-4A24-8F28-758629157BF7}" dt="2024-05-29T11:16:06.335" v="7" actId="47"/>
        <pc:sldMkLst>
          <pc:docMk/>
          <pc:sldMk cId="2812651350" sldId="653"/>
        </pc:sldMkLst>
      </pc:sldChg>
      <pc:sldChg chg="del">
        <pc:chgData name="Murat Ozen" userId="8c13d4d285aa0c36" providerId="LiveId" clId="{3B3F7599-0ED8-4A24-8F28-758629157BF7}" dt="2024-05-29T11:16:09.740" v="19" actId="47"/>
        <pc:sldMkLst>
          <pc:docMk/>
          <pc:sldMk cId="3266610240" sldId="654"/>
        </pc:sldMkLst>
      </pc:sldChg>
      <pc:sldChg chg="modSp mod">
        <pc:chgData name="Murat Ozen" userId="8c13d4d285aa0c36" providerId="LiveId" clId="{3B3F7599-0ED8-4A24-8F28-758629157BF7}" dt="2024-06-02T18:20:01.589" v="2627" actId="6549"/>
        <pc:sldMkLst>
          <pc:docMk/>
          <pc:sldMk cId="824814210" sldId="655"/>
        </pc:sldMkLst>
        <pc:spChg chg="mod">
          <ac:chgData name="Murat Ozen" userId="8c13d4d285aa0c36" providerId="LiveId" clId="{3B3F7599-0ED8-4A24-8F28-758629157BF7}" dt="2024-06-02T18:20:01.589" v="2627" actId="6549"/>
          <ac:spMkLst>
            <pc:docMk/>
            <pc:sldMk cId="824814210" sldId="655"/>
            <ac:spMk id="3" creationId="{D44B00B8-620F-0537-7932-FC1AC3FBBB49}"/>
          </ac:spMkLst>
        </pc:spChg>
      </pc:sldChg>
      <pc:sldChg chg="del">
        <pc:chgData name="Murat Ozen" userId="8c13d4d285aa0c36" providerId="LiveId" clId="{3B3F7599-0ED8-4A24-8F28-758629157BF7}" dt="2024-05-29T11:16:10.867" v="22" actId="47"/>
        <pc:sldMkLst>
          <pc:docMk/>
          <pc:sldMk cId="3627018767" sldId="655"/>
        </pc:sldMkLst>
      </pc:sldChg>
      <pc:sldChg chg="del">
        <pc:chgData name="Murat Ozen" userId="8c13d4d285aa0c36" providerId="LiveId" clId="{3B3F7599-0ED8-4A24-8F28-758629157BF7}" dt="2024-05-29T11:16:11.136" v="23" actId="47"/>
        <pc:sldMkLst>
          <pc:docMk/>
          <pc:sldMk cId="1277447163" sldId="656"/>
        </pc:sldMkLst>
      </pc:sldChg>
      <pc:sldChg chg="del">
        <pc:chgData name="Murat Ozen" userId="8c13d4d285aa0c36" providerId="LiveId" clId="{3B3F7599-0ED8-4A24-8F28-758629157BF7}" dt="2024-05-29T11:16:11.914" v="24" actId="47"/>
        <pc:sldMkLst>
          <pc:docMk/>
          <pc:sldMk cId="3335342137" sldId="657"/>
        </pc:sldMkLst>
      </pc:sldChg>
      <pc:sldChg chg="del">
        <pc:chgData name="Murat Ozen" userId="8c13d4d285aa0c36" providerId="LiveId" clId="{3B3F7599-0ED8-4A24-8F28-758629157BF7}" dt="2024-05-29T11:16:09.945" v="20" actId="47"/>
        <pc:sldMkLst>
          <pc:docMk/>
          <pc:sldMk cId="834988528" sldId="658"/>
        </pc:sldMkLst>
      </pc:sldChg>
      <pc:sldChg chg="del">
        <pc:chgData name="Murat Ozen" userId="8c13d4d285aa0c36" providerId="LiveId" clId="{3B3F7599-0ED8-4A24-8F28-758629157BF7}" dt="2024-05-29T11:16:12.329" v="26" actId="47"/>
        <pc:sldMkLst>
          <pc:docMk/>
          <pc:sldMk cId="1710475021" sldId="661"/>
        </pc:sldMkLst>
      </pc:sldChg>
      <pc:sldChg chg="del">
        <pc:chgData name="Murat Ozen" userId="8c13d4d285aa0c36" providerId="LiveId" clId="{3B3F7599-0ED8-4A24-8F28-758629157BF7}" dt="2024-05-29T11:16:12.568" v="27" actId="47"/>
        <pc:sldMkLst>
          <pc:docMk/>
          <pc:sldMk cId="470670349" sldId="662"/>
        </pc:sldMkLst>
      </pc:sldChg>
      <pc:sldChg chg="del">
        <pc:chgData name="Murat Ozen" userId="8c13d4d285aa0c36" providerId="LiveId" clId="{3B3F7599-0ED8-4A24-8F28-758629157BF7}" dt="2024-05-29T11:16:12.733" v="28" actId="47"/>
        <pc:sldMkLst>
          <pc:docMk/>
          <pc:sldMk cId="2939007198" sldId="663"/>
        </pc:sldMkLst>
      </pc:sldChg>
      <pc:sldChg chg="del">
        <pc:chgData name="Murat Ozen" userId="8c13d4d285aa0c36" providerId="LiveId" clId="{3B3F7599-0ED8-4A24-8F28-758629157BF7}" dt="2024-05-29T11:16:12.121" v="25" actId="47"/>
        <pc:sldMkLst>
          <pc:docMk/>
          <pc:sldMk cId="1079244680" sldId="664"/>
        </pc:sldMkLst>
      </pc:sldChg>
      <pc:sldChg chg="del">
        <pc:chgData name="Murat Ozen" userId="8c13d4d285aa0c36" providerId="LiveId" clId="{3B3F7599-0ED8-4A24-8F28-758629157BF7}" dt="2024-05-29T11:16:12.943" v="29" actId="47"/>
        <pc:sldMkLst>
          <pc:docMk/>
          <pc:sldMk cId="128380801" sldId="665"/>
        </pc:sldMkLst>
      </pc:sldChg>
      <pc:sldChg chg="del">
        <pc:chgData name="Murat Ozen" userId="8c13d4d285aa0c36" providerId="LiveId" clId="{3B3F7599-0ED8-4A24-8F28-758629157BF7}" dt="2024-05-29T11:16:13.792" v="31" actId="47"/>
        <pc:sldMkLst>
          <pc:docMk/>
          <pc:sldMk cId="3970366102" sldId="666"/>
        </pc:sldMkLst>
      </pc:sldChg>
      <pc:sldChg chg="del">
        <pc:chgData name="Murat Ozen" userId="8c13d4d285aa0c36" providerId="LiveId" clId="{3B3F7599-0ED8-4A24-8F28-758629157BF7}" dt="2024-05-29T11:16:13.591" v="30" actId="47"/>
        <pc:sldMkLst>
          <pc:docMk/>
          <pc:sldMk cId="3345423302" sldId="667"/>
        </pc:sldMkLst>
      </pc:sldChg>
      <pc:sldChg chg="del">
        <pc:chgData name="Murat Ozen" userId="8c13d4d285aa0c36" providerId="LiveId" clId="{3B3F7599-0ED8-4A24-8F28-758629157BF7}" dt="2024-05-29T11:16:14.574" v="32" actId="47"/>
        <pc:sldMkLst>
          <pc:docMk/>
          <pc:sldMk cId="3529232225" sldId="668"/>
        </pc:sldMkLst>
      </pc:sldChg>
      <pc:sldChg chg="del">
        <pc:chgData name="Murat Ozen" userId="8c13d4d285aa0c36" providerId="LiveId" clId="{3B3F7599-0ED8-4A24-8F28-758629157BF7}" dt="2024-05-29T11:16:14.798" v="33" actId="47"/>
        <pc:sldMkLst>
          <pc:docMk/>
          <pc:sldMk cId="3530501615" sldId="669"/>
        </pc:sldMkLst>
      </pc:sldChg>
      <pc:sldChg chg="del">
        <pc:chgData name="Murat Ozen" userId="8c13d4d285aa0c36" providerId="LiveId" clId="{3B3F7599-0ED8-4A24-8F28-758629157BF7}" dt="2024-05-29T11:16:15.248" v="34" actId="47"/>
        <pc:sldMkLst>
          <pc:docMk/>
          <pc:sldMk cId="2385985849" sldId="670"/>
        </pc:sldMkLst>
      </pc:sldChg>
    </pc:docChg>
  </pc:docChgLst>
  <pc:docChgLst>
    <pc:chgData name="Murat Ozen" userId="8c13d4d285aa0c36" providerId="LiveId" clId="{2B016222-E79E-4487-A4B5-6520BCEB1DB4}"/>
    <pc:docChg chg="undo custSel addSld delSld modSld sldOrd modSection">
      <pc:chgData name="Murat Ozen" userId="8c13d4d285aa0c36" providerId="LiveId" clId="{2B016222-E79E-4487-A4B5-6520BCEB1DB4}" dt="2024-05-30T13:11:43.118" v="2209" actId="20577"/>
      <pc:docMkLst>
        <pc:docMk/>
      </pc:docMkLst>
      <pc:sldChg chg="modSp add del mod">
        <pc:chgData name="Murat Ozen" userId="8c13d4d285aa0c36" providerId="LiveId" clId="{2B016222-E79E-4487-A4B5-6520BCEB1DB4}" dt="2024-05-30T09:55:41.373" v="1324" actId="47"/>
        <pc:sldMkLst>
          <pc:docMk/>
          <pc:sldMk cId="0" sldId="256"/>
        </pc:sldMkLst>
        <pc:spChg chg="mod">
          <ac:chgData name="Murat Ozen" userId="8c13d4d285aa0c36" providerId="LiveId" clId="{2B016222-E79E-4487-A4B5-6520BCEB1DB4}" dt="2024-05-30T07:47:45.915" v="836" actId="20577"/>
          <ac:spMkLst>
            <pc:docMk/>
            <pc:sldMk cId="0" sldId="256"/>
            <ac:spMk id="3" creationId="{00000000-0000-0000-0000-000000000000}"/>
          </ac:spMkLst>
        </pc:spChg>
      </pc:sldChg>
      <pc:sldChg chg="add del">
        <pc:chgData name="Murat Ozen" userId="8c13d4d285aa0c36" providerId="LiveId" clId="{2B016222-E79E-4487-A4B5-6520BCEB1DB4}" dt="2024-05-30T10:04:49.691" v="1437" actId="47"/>
        <pc:sldMkLst>
          <pc:docMk/>
          <pc:sldMk cId="0" sldId="257"/>
        </pc:sldMkLst>
      </pc:sldChg>
      <pc:sldChg chg="del">
        <pc:chgData name="Murat Ozen" userId="8c13d4d285aa0c36" providerId="LiveId" clId="{2B016222-E79E-4487-A4B5-6520BCEB1DB4}" dt="2024-05-30T08:33:52.262" v="1206" actId="47"/>
        <pc:sldMkLst>
          <pc:docMk/>
          <pc:sldMk cId="0" sldId="258"/>
        </pc:sldMkLst>
      </pc:sldChg>
      <pc:sldChg chg="add del">
        <pc:chgData name="Murat Ozen" userId="8c13d4d285aa0c36" providerId="LiveId" clId="{2B016222-E79E-4487-A4B5-6520BCEB1DB4}" dt="2024-05-30T08:36:32.624" v="1251" actId="47"/>
        <pc:sldMkLst>
          <pc:docMk/>
          <pc:sldMk cId="0" sldId="259"/>
        </pc:sldMkLst>
      </pc:sldChg>
      <pc:sldChg chg="modSp">
        <pc:chgData name="Murat Ozen" userId="8c13d4d285aa0c36" providerId="LiveId" clId="{2B016222-E79E-4487-A4B5-6520BCEB1DB4}" dt="2024-05-30T11:59:12.097" v="2091" actId="1076"/>
        <pc:sldMkLst>
          <pc:docMk/>
          <pc:sldMk cId="2481054184" sldId="263"/>
        </pc:sldMkLst>
        <pc:picChg chg="mod">
          <ac:chgData name="Murat Ozen" userId="8c13d4d285aa0c36" providerId="LiveId" clId="{2B016222-E79E-4487-A4B5-6520BCEB1DB4}" dt="2024-05-30T11:59:12.097" v="2091" actId="1076"/>
          <ac:picMkLst>
            <pc:docMk/>
            <pc:sldMk cId="2481054184" sldId="263"/>
            <ac:picMk id="1026" creationId="{14C65E21-F868-2BB1-A23E-F51D3E831A24}"/>
          </ac:picMkLst>
        </pc:picChg>
      </pc:sldChg>
      <pc:sldChg chg="modSp mod">
        <pc:chgData name="Murat Ozen" userId="8c13d4d285aa0c36" providerId="LiveId" clId="{2B016222-E79E-4487-A4B5-6520BCEB1DB4}" dt="2024-05-30T08:00:13.123" v="1059" actId="20577"/>
        <pc:sldMkLst>
          <pc:docMk/>
          <pc:sldMk cId="236250637" sldId="529"/>
        </pc:sldMkLst>
        <pc:spChg chg="mod">
          <ac:chgData name="Murat Ozen" userId="8c13d4d285aa0c36" providerId="LiveId" clId="{2B016222-E79E-4487-A4B5-6520BCEB1DB4}" dt="2024-05-30T08:00:13.123" v="1059" actId="20577"/>
          <ac:spMkLst>
            <pc:docMk/>
            <pc:sldMk cId="236250637" sldId="529"/>
            <ac:spMk id="2" creationId="{A2E7F31D-607B-8009-2B82-91C1ED5E0316}"/>
          </ac:spMkLst>
        </pc:spChg>
      </pc:sldChg>
      <pc:sldChg chg="addSp delSp modSp mod">
        <pc:chgData name="Murat Ozen" userId="8c13d4d285aa0c36" providerId="LiveId" clId="{2B016222-E79E-4487-A4B5-6520BCEB1DB4}" dt="2024-05-30T06:35:43.799" v="10" actId="1076"/>
        <pc:sldMkLst>
          <pc:docMk/>
          <pc:sldMk cId="1819237860" sldId="576"/>
        </pc:sldMkLst>
        <pc:picChg chg="del">
          <ac:chgData name="Murat Ozen" userId="8c13d4d285aa0c36" providerId="LiveId" clId="{2B016222-E79E-4487-A4B5-6520BCEB1DB4}" dt="2024-05-30T06:34:23.006" v="0" actId="478"/>
          <ac:picMkLst>
            <pc:docMk/>
            <pc:sldMk cId="1819237860" sldId="576"/>
            <ac:picMk id="4" creationId="{1A73B4D5-36AC-0B6A-9A1D-E6411E17341C}"/>
          </ac:picMkLst>
        </pc:picChg>
        <pc:picChg chg="add del mod">
          <ac:chgData name="Murat Ozen" userId="8c13d4d285aa0c36" providerId="LiveId" clId="{2B016222-E79E-4487-A4B5-6520BCEB1DB4}" dt="2024-05-30T06:35:15.777" v="3" actId="478"/>
          <ac:picMkLst>
            <pc:docMk/>
            <pc:sldMk cId="1819237860" sldId="576"/>
            <ac:picMk id="5" creationId="{63D044C5-8B9A-E07E-2257-775941081AD9}"/>
          </ac:picMkLst>
        </pc:picChg>
        <pc:picChg chg="add del mod">
          <ac:chgData name="Murat Ozen" userId="8c13d4d285aa0c36" providerId="LiveId" clId="{2B016222-E79E-4487-A4B5-6520BCEB1DB4}" dt="2024-05-30T06:35:40.275" v="8" actId="478"/>
          <ac:picMkLst>
            <pc:docMk/>
            <pc:sldMk cId="1819237860" sldId="576"/>
            <ac:picMk id="7" creationId="{220A8735-8A82-8E88-2775-C0BE57C4FB18}"/>
          </ac:picMkLst>
        </pc:picChg>
        <pc:picChg chg="add mod">
          <ac:chgData name="Murat Ozen" userId="8c13d4d285aa0c36" providerId="LiveId" clId="{2B016222-E79E-4487-A4B5-6520BCEB1DB4}" dt="2024-05-30T06:35:43.799" v="10" actId="1076"/>
          <ac:picMkLst>
            <pc:docMk/>
            <pc:sldMk cId="1819237860" sldId="576"/>
            <ac:picMk id="9" creationId="{0CD44EAD-9A5D-BCC5-F69C-B1D377E310BD}"/>
          </ac:picMkLst>
        </pc:picChg>
      </pc:sldChg>
      <pc:sldChg chg="addSp modSp">
        <pc:chgData name="Murat Ozen" userId="8c13d4d285aa0c36" providerId="LiveId" clId="{2B016222-E79E-4487-A4B5-6520BCEB1DB4}" dt="2024-05-30T11:42:57.998" v="2015" actId="1076"/>
        <pc:sldMkLst>
          <pc:docMk/>
          <pc:sldMk cId="2485794808" sldId="627"/>
        </pc:sldMkLst>
        <pc:picChg chg="add mod">
          <ac:chgData name="Murat Ozen" userId="8c13d4d285aa0c36" providerId="LiveId" clId="{2B016222-E79E-4487-A4B5-6520BCEB1DB4}" dt="2024-05-30T11:42:57.998" v="2015" actId="1076"/>
          <ac:picMkLst>
            <pc:docMk/>
            <pc:sldMk cId="2485794808" sldId="627"/>
            <ac:picMk id="6146" creationId="{B904B378-5E04-9DE8-35D9-223250783BEC}"/>
          </ac:picMkLst>
        </pc:picChg>
      </pc:sldChg>
      <pc:sldChg chg="modNotesTx">
        <pc:chgData name="Murat Ozen" userId="8c13d4d285aa0c36" providerId="LiveId" clId="{2B016222-E79E-4487-A4B5-6520BCEB1DB4}" dt="2024-05-30T07:58:44.035" v="1045" actId="20577"/>
        <pc:sldMkLst>
          <pc:docMk/>
          <pc:sldMk cId="1786363618" sldId="630"/>
        </pc:sldMkLst>
      </pc:sldChg>
      <pc:sldChg chg="addSp modSp mod modNotesTx">
        <pc:chgData name="Murat Ozen" userId="8c13d4d285aa0c36" providerId="LiveId" clId="{2B016222-E79E-4487-A4B5-6520BCEB1DB4}" dt="2024-05-30T12:14:22.676" v="2092" actId="255"/>
        <pc:sldMkLst>
          <pc:docMk/>
          <pc:sldMk cId="1856265457" sldId="632"/>
        </pc:sldMkLst>
        <pc:spChg chg="mod">
          <ac:chgData name="Murat Ozen" userId="8c13d4d285aa0c36" providerId="LiveId" clId="{2B016222-E79E-4487-A4B5-6520BCEB1DB4}" dt="2024-05-30T12:14:22.676" v="2092" actId="255"/>
          <ac:spMkLst>
            <pc:docMk/>
            <pc:sldMk cId="1856265457" sldId="632"/>
            <ac:spMk id="3" creationId="{D44B00B8-620F-0537-7932-FC1AC3FBBB49}"/>
          </ac:spMkLst>
        </pc:spChg>
        <pc:picChg chg="add mod">
          <ac:chgData name="Murat Ozen" userId="8c13d4d285aa0c36" providerId="LiveId" clId="{2B016222-E79E-4487-A4B5-6520BCEB1DB4}" dt="2024-05-30T11:43:33.954" v="2020" actId="1076"/>
          <ac:picMkLst>
            <pc:docMk/>
            <pc:sldMk cId="1856265457" sldId="632"/>
            <ac:picMk id="2" creationId="{2D2E5007-5E94-C39B-6FA4-6B5549617D30}"/>
          </ac:picMkLst>
        </pc:picChg>
      </pc:sldChg>
      <pc:sldChg chg="addSp delSp modSp mod modNotesTx">
        <pc:chgData name="Murat Ozen" userId="8c13d4d285aa0c36" providerId="LiveId" clId="{2B016222-E79E-4487-A4B5-6520BCEB1DB4}" dt="2024-05-30T11:44:11.055" v="2029" actId="1076"/>
        <pc:sldMkLst>
          <pc:docMk/>
          <pc:sldMk cId="1509965963" sldId="633"/>
        </pc:sldMkLst>
        <pc:picChg chg="add del mod">
          <ac:chgData name="Murat Ozen" userId="8c13d4d285aa0c36" providerId="LiveId" clId="{2B016222-E79E-4487-A4B5-6520BCEB1DB4}" dt="2024-05-30T11:44:01.491" v="2024" actId="478"/>
          <ac:picMkLst>
            <pc:docMk/>
            <pc:sldMk cId="1509965963" sldId="633"/>
            <ac:picMk id="2" creationId="{9061226E-294A-1DEB-351D-17D33B971366}"/>
          </ac:picMkLst>
        </pc:picChg>
        <pc:picChg chg="add mod">
          <ac:chgData name="Murat Ozen" userId="8c13d4d285aa0c36" providerId="LiveId" clId="{2B016222-E79E-4487-A4B5-6520BCEB1DB4}" dt="2024-05-30T11:44:11.055" v="2029" actId="1076"/>
          <ac:picMkLst>
            <pc:docMk/>
            <pc:sldMk cId="1509965963" sldId="633"/>
            <ac:picMk id="7170" creationId="{ADF1028D-7E34-262F-59CC-460FF4B32F55}"/>
          </ac:picMkLst>
        </pc:picChg>
      </pc:sldChg>
      <pc:sldChg chg="modNotesTx">
        <pc:chgData name="Murat Ozen" userId="8c13d4d285aa0c36" providerId="LiveId" clId="{2B016222-E79E-4487-A4B5-6520BCEB1DB4}" dt="2024-05-30T07:58:55.673" v="1050" actId="20577"/>
        <pc:sldMkLst>
          <pc:docMk/>
          <pc:sldMk cId="1190099619" sldId="635"/>
        </pc:sldMkLst>
      </pc:sldChg>
      <pc:sldChg chg="addSp modSp modNotesTx">
        <pc:chgData name="Murat Ozen" userId="8c13d4d285aa0c36" providerId="LiveId" clId="{2B016222-E79E-4487-A4B5-6520BCEB1DB4}" dt="2024-05-30T11:45:57.636" v="2031" actId="1076"/>
        <pc:sldMkLst>
          <pc:docMk/>
          <pc:sldMk cId="2341862284" sldId="637"/>
        </pc:sldMkLst>
        <pc:picChg chg="add mod">
          <ac:chgData name="Murat Ozen" userId="8c13d4d285aa0c36" providerId="LiveId" clId="{2B016222-E79E-4487-A4B5-6520BCEB1DB4}" dt="2024-05-30T11:45:57.636" v="2031" actId="1076"/>
          <ac:picMkLst>
            <pc:docMk/>
            <pc:sldMk cId="2341862284" sldId="637"/>
            <ac:picMk id="8194" creationId="{D8677CAF-F6F4-94DF-2458-5CEE4224100A}"/>
          </ac:picMkLst>
        </pc:picChg>
      </pc:sldChg>
      <pc:sldChg chg="addSp modSp mod">
        <pc:chgData name="Murat Ozen" userId="8c13d4d285aa0c36" providerId="LiveId" clId="{2B016222-E79E-4487-A4B5-6520BCEB1DB4}" dt="2024-05-30T11:46:39.980" v="2035" actId="1076"/>
        <pc:sldMkLst>
          <pc:docMk/>
          <pc:sldMk cId="3959084693" sldId="638"/>
        </pc:sldMkLst>
        <pc:picChg chg="add mod">
          <ac:chgData name="Murat Ozen" userId="8c13d4d285aa0c36" providerId="LiveId" clId="{2B016222-E79E-4487-A4B5-6520BCEB1DB4}" dt="2024-05-30T11:46:39.980" v="2035" actId="1076"/>
          <ac:picMkLst>
            <pc:docMk/>
            <pc:sldMk cId="3959084693" sldId="638"/>
            <ac:picMk id="2" creationId="{769A2590-8C0A-164B-01F9-96B3337F77D6}"/>
          </ac:picMkLst>
        </pc:picChg>
      </pc:sldChg>
      <pc:sldChg chg="addSp delSp modSp">
        <pc:chgData name="Murat Ozen" userId="8c13d4d285aa0c36" providerId="LiveId" clId="{2B016222-E79E-4487-A4B5-6520BCEB1DB4}" dt="2024-05-30T11:49:48.358" v="2047" actId="1076"/>
        <pc:sldMkLst>
          <pc:docMk/>
          <pc:sldMk cId="4212477152" sldId="639"/>
        </pc:sldMkLst>
        <pc:spChg chg="add del mod">
          <ac:chgData name="Murat Ozen" userId="8c13d4d285aa0c36" providerId="LiveId" clId="{2B016222-E79E-4487-A4B5-6520BCEB1DB4}" dt="2024-05-30T11:49:39.297" v="2043" actId="14100"/>
          <ac:spMkLst>
            <pc:docMk/>
            <pc:sldMk cId="4212477152" sldId="639"/>
            <ac:spMk id="3" creationId="{D44B00B8-620F-0537-7932-FC1AC3FBBB49}"/>
          </ac:spMkLst>
        </pc:spChg>
        <pc:picChg chg="add del mod">
          <ac:chgData name="Murat Ozen" userId="8c13d4d285aa0c36" providerId="LiveId" clId="{2B016222-E79E-4487-A4B5-6520BCEB1DB4}" dt="2024-05-30T11:48:57.626" v="2040" actId="478"/>
          <ac:picMkLst>
            <pc:docMk/>
            <pc:sldMk cId="4212477152" sldId="639"/>
            <ac:picMk id="9218" creationId="{0F90EC16-D8DB-32B9-3026-70A2554D3BD4}"/>
          </ac:picMkLst>
        </pc:picChg>
        <pc:picChg chg="add mod">
          <ac:chgData name="Murat Ozen" userId="8c13d4d285aa0c36" providerId="LiveId" clId="{2B016222-E79E-4487-A4B5-6520BCEB1DB4}" dt="2024-05-30T11:49:48.358" v="2047" actId="1076"/>
          <ac:picMkLst>
            <pc:docMk/>
            <pc:sldMk cId="4212477152" sldId="639"/>
            <ac:picMk id="9220" creationId="{C5D212E2-7A01-03A9-8D17-C1505BCB55F8}"/>
          </ac:picMkLst>
        </pc:picChg>
      </pc:sldChg>
      <pc:sldChg chg="modNotesTx">
        <pc:chgData name="Murat Ozen" userId="8c13d4d285aa0c36" providerId="LiveId" clId="{2B016222-E79E-4487-A4B5-6520BCEB1DB4}" dt="2024-05-30T07:59:20.577" v="1053" actId="20577"/>
        <pc:sldMkLst>
          <pc:docMk/>
          <pc:sldMk cId="377233793" sldId="641"/>
        </pc:sldMkLst>
      </pc:sldChg>
      <pc:sldChg chg="addSp modSp mod modNotesTx">
        <pc:chgData name="Murat Ozen" userId="8c13d4d285aa0c36" providerId="LiveId" clId="{2B016222-E79E-4487-A4B5-6520BCEB1DB4}" dt="2024-05-30T11:52:51.977" v="2061" actId="948"/>
        <pc:sldMkLst>
          <pc:docMk/>
          <pc:sldMk cId="2601675776" sldId="642"/>
        </pc:sldMkLst>
        <pc:spChg chg="mod">
          <ac:chgData name="Murat Ozen" userId="8c13d4d285aa0c36" providerId="LiveId" clId="{2B016222-E79E-4487-A4B5-6520BCEB1DB4}" dt="2024-05-30T11:52:51.977" v="2061" actId="948"/>
          <ac:spMkLst>
            <pc:docMk/>
            <pc:sldMk cId="2601675776" sldId="642"/>
            <ac:spMk id="3" creationId="{D44B00B8-620F-0537-7932-FC1AC3FBBB49}"/>
          </ac:spMkLst>
        </pc:spChg>
        <pc:picChg chg="add mod">
          <ac:chgData name="Murat Ozen" userId="8c13d4d285aa0c36" providerId="LiveId" clId="{2B016222-E79E-4487-A4B5-6520BCEB1DB4}" dt="2024-05-30T11:50:53.412" v="2051" actId="1076"/>
          <ac:picMkLst>
            <pc:docMk/>
            <pc:sldMk cId="2601675776" sldId="642"/>
            <ac:picMk id="10242" creationId="{FB9898D3-EA44-D104-AF32-A2621353C934}"/>
          </ac:picMkLst>
        </pc:picChg>
      </pc:sldChg>
      <pc:sldChg chg="addSp modSp mod modNotesTx">
        <pc:chgData name="Murat Ozen" userId="8c13d4d285aa0c36" providerId="LiveId" clId="{2B016222-E79E-4487-A4B5-6520BCEB1DB4}" dt="2024-05-30T11:52:14.627" v="2060" actId="1076"/>
        <pc:sldMkLst>
          <pc:docMk/>
          <pc:sldMk cId="476423853" sldId="643"/>
        </pc:sldMkLst>
        <pc:picChg chg="add mod modCrop">
          <ac:chgData name="Murat Ozen" userId="8c13d4d285aa0c36" providerId="LiveId" clId="{2B016222-E79E-4487-A4B5-6520BCEB1DB4}" dt="2024-05-30T11:52:14.627" v="2060" actId="1076"/>
          <ac:picMkLst>
            <pc:docMk/>
            <pc:sldMk cId="476423853" sldId="643"/>
            <ac:picMk id="2" creationId="{FA8B585B-A84D-997F-6177-FEC2AF3B53BC}"/>
          </ac:picMkLst>
        </pc:picChg>
      </pc:sldChg>
      <pc:sldChg chg="modSp mod">
        <pc:chgData name="Murat Ozen" userId="8c13d4d285aa0c36" providerId="LiveId" clId="{2B016222-E79E-4487-A4B5-6520BCEB1DB4}" dt="2024-05-30T11:34:44.909" v="1966"/>
        <pc:sldMkLst>
          <pc:docMk/>
          <pc:sldMk cId="4073595315" sldId="646"/>
        </pc:sldMkLst>
        <pc:spChg chg="mod">
          <ac:chgData name="Murat Ozen" userId="8c13d4d285aa0c36" providerId="LiveId" clId="{2B016222-E79E-4487-A4B5-6520BCEB1DB4}" dt="2024-05-30T11:34:44.909" v="1966"/>
          <ac:spMkLst>
            <pc:docMk/>
            <pc:sldMk cId="4073595315" sldId="646"/>
            <ac:spMk id="3" creationId="{D44B00B8-620F-0537-7932-FC1AC3FBBB49}"/>
          </ac:spMkLst>
        </pc:spChg>
      </pc:sldChg>
      <pc:sldChg chg="addSp delSp modSp add mod modNotesTx">
        <pc:chgData name="Murat Ozen" userId="8c13d4d285aa0c36" providerId="LiveId" clId="{2B016222-E79E-4487-A4B5-6520BCEB1DB4}" dt="2024-05-30T11:56:11.255" v="2079" actId="1076"/>
        <pc:sldMkLst>
          <pc:docMk/>
          <pc:sldMk cId="1254245724" sldId="647"/>
        </pc:sldMkLst>
        <pc:spChg chg="mod">
          <ac:chgData name="Murat Ozen" userId="8c13d4d285aa0c36" providerId="LiveId" clId="{2B016222-E79E-4487-A4B5-6520BCEB1DB4}" dt="2024-05-30T06:40:40.380" v="85" actId="790"/>
          <ac:spMkLst>
            <pc:docMk/>
            <pc:sldMk cId="1254245724" sldId="647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6:38:05.294" v="32" actId="20577"/>
          <ac:spMkLst>
            <pc:docMk/>
            <pc:sldMk cId="1254245724" sldId="647"/>
            <ac:spMk id="250" creationId="{8D878FB9-B60B-3683-CB9E-413B1693DB37}"/>
          </ac:spMkLst>
        </pc:spChg>
        <pc:picChg chg="add del mod modCrop">
          <ac:chgData name="Murat Ozen" userId="8c13d4d285aa0c36" providerId="LiveId" clId="{2B016222-E79E-4487-A4B5-6520BCEB1DB4}" dt="2024-05-30T11:55:46.249" v="2070" actId="478"/>
          <ac:picMkLst>
            <pc:docMk/>
            <pc:sldMk cId="1254245724" sldId="647"/>
            <ac:picMk id="2" creationId="{A80F64AA-4BB3-77D7-8225-B48F17F318A9}"/>
          </ac:picMkLst>
        </pc:picChg>
        <pc:picChg chg="add mod">
          <ac:chgData name="Murat Ozen" userId="8c13d4d285aa0c36" providerId="LiveId" clId="{2B016222-E79E-4487-A4B5-6520BCEB1DB4}" dt="2024-05-30T11:56:11.255" v="2079" actId="1076"/>
          <ac:picMkLst>
            <pc:docMk/>
            <pc:sldMk cId="1254245724" sldId="647"/>
            <ac:picMk id="11266" creationId="{D36C9843-512C-A3F5-BF77-E30A2BD6DDCC}"/>
          </ac:picMkLst>
        </pc:picChg>
      </pc:sldChg>
      <pc:sldChg chg="modSp add mod modNotesTx">
        <pc:chgData name="Murat Ozen" userId="8c13d4d285aa0c36" providerId="LiveId" clId="{2B016222-E79E-4487-A4B5-6520BCEB1DB4}" dt="2024-05-30T08:44:33.206" v="1317" actId="20577"/>
        <pc:sldMkLst>
          <pc:docMk/>
          <pc:sldMk cId="4293128280" sldId="648"/>
        </pc:sldMkLst>
        <pc:spChg chg="mod">
          <ac:chgData name="Murat Ozen" userId="8c13d4d285aa0c36" providerId="LiveId" clId="{2B016222-E79E-4487-A4B5-6520BCEB1DB4}" dt="2024-05-30T06:47:12.863" v="149" actId="948"/>
          <ac:spMkLst>
            <pc:docMk/>
            <pc:sldMk cId="4293128280" sldId="648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6:44:39.445" v="134" actId="20577"/>
          <ac:spMkLst>
            <pc:docMk/>
            <pc:sldMk cId="4293128280" sldId="648"/>
            <ac:spMk id="250" creationId="{8D878FB9-B60B-3683-CB9E-413B1693DB37}"/>
          </ac:spMkLst>
        </pc:spChg>
      </pc:sldChg>
      <pc:sldChg chg="addSp modSp add mod ord modNotesTx">
        <pc:chgData name="Murat Ozen" userId="8c13d4d285aa0c36" providerId="LiveId" clId="{2B016222-E79E-4487-A4B5-6520BCEB1DB4}" dt="2024-05-30T11:33:44.398" v="1964" actId="1076"/>
        <pc:sldMkLst>
          <pc:docMk/>
          <pc:sldMk cId="2801652654" sldId="649"/>
        </pc:sldMkLst>
        <pc:spChg chg="mod">
          <ac:chgData name="Murat Ozen" userId="8c13d4d285aa0c36" providerId="LiveId" clId="{2B016222-E79E-4487-A4B5-6520BCEB1DB4}" dt="2024-05-30T11:29:13.302" v="1950" actId="14100"/>
          <ac:spMkLst>
            <pc:docMk/>
            <pc:sldMk cId="2801652654" sldId="649"/>
            <ac:spMk id="3" creationId="{D44B00B8-620F-0537-7932-FC1AC3FBBB49}"/>
          </ac:spMkLst>
        </pc:spChg>
        <pc:spChg chg="add mod">
          <ac:chgData name="Murat Ozen" userId="8c13d4d285aa0c36" providerId="LiveId" clId="{2B016222-E79E-4487-A4B5-6520BCEB1DB4}" dt="2024-05-30T11:33:44.398" v="1964" actId="1076"/>
          <ac:spMkLst>
            <pc:docMk/>
            <pc:sldMk cId="2801652654" sldId="649"/>
            <ac:spMk id="4" creationId="{06D3CBF5-43BA-67EC-42EC-2A0850E23ABC}"/>
          </ac:spMkLst>
        </pc:spChg>
        <pc:spChg chg="mod">
          <ac:chgData name="Murat Ozen" userId="8c13d4d285aa0c36" providerId="LiveId" clId="{2B016222-E79E-4487-A4B5-6520BCEB1DB4}" dt="2024-05-30T06:50:05.225" v="184" actId="20577"/>
          <ac:spMkLst>
            <pc:docMk/>
            <pc:sldMk cId="2801652654" sldId="649"/>
            <ac:spMk id="250" creationId="{8D878FB9-B60B-3683-CB9E-413B1693DB37}"/>
          </ac:spMkLst>
        </pc:spChg>
        <pc:picChg chg="add mod ord">
          <ac:chgData name="Murat Ozen" userId="8c13d4d285aa0c36" providerId="LiveId" clId="{2B016222-E79E-4487-A4B5-6520BCEB1DB4}" dt="2024-05-30T11:32:13.231" v="1960" actId="1076"/>
          <ac:picMkLst>
            <pc:docMk/>
            <pc:sldMk cId="2801652654" sldId="649"/>
            <ac:picMk id="2" creationId="{73589686-29FF-62FF-C6B4-A49EA19E9AB1}"/>
          </ac:picMkLst>
        </pc:picChg>
      </pc:sldChg>
      <pc:sldChg chg="modSp add mod modNotesTx">
        <pc:chgData name="Murat Ozen" userId="8c13d4d285aa0c36" providerId="LiveId" clId="{2B016222-E79E-4487-A4B5-6520BCEB1DB4}" dt="2024-05-30T07:58:20.060" v="1035" actId="20577"/>
        <pc:sldMkLst>
          <pc:docMk/>
          <pc:sldMk cId="2536666100" sldId="650"/>
        </pc:sldMkLst>
        <pc:spChg chg="mod">
          <ac:chgData name="Murat Ozen" userId="8c13d4d285aa0c36" providerId="LiveId" clId="{2B016222-E79E-4487-A4B5-6520BCEB1DB4}" dt="2024-05-30T06:54:28.613" v="319" actId="123"/>
          <ac:spMkLst>
            <pc:docMk/>
            <pc:sldMk cId="2536666100" sldId="650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2B016222-E79E-4487-A4B5-6520BCEB1DB4}" dt="2024-05-30T07:35:56.348" v="723" actId="123"/>
        <pc:sldMkLst>
          <pc:docMk/>
          <pc:sldMk cId="1358184610" sldId="651"/>
        </pc:sldMkLst>
        <pc:spChg chg="mod">
          <ac:chgData name="Murat Ozen" userId="8c13d4d285aa0c36" providerId="LiveId" clId="{2B016222-E79E-4487-A4B5-6520BCEB1DB4}" dt="2024-05-30T07:35:56.348" v="723" actId="123"/>
          <ac:spMkLst>
            <pc:docMk/>
            <pc:sldMk cId="1358184610" sldId="651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7:05:24.907" v="370" actId="20577"/>
          <ac:spMkLst>
            <pc:docMk/>
            <pc:sldMk cId="1358184610" sldId="651"/>
            <ac:spMk id="250" creationId="{8D878FB9-B60B-3683-CB9E-413B1693DB37}"/>
          </ac:spMkLst>
        </pc:spChg>
      </pc:sldChg>
      <pc:sldChg chg="addSp delSp modSp add mod modNotesTx">
        <pc:chgData name="Murat Ozen" userId="8c13d4d285aa0c36" providerId="LiveId" clId="{2B016222-E79E-4487-A4B5-6520BCEB1DB4}" dt="2024-05-30T11:36:14.419" v="1971" actId="478"/>
        <pc:sldMkLst>
          <pc:docMk/>
          <pc:sldMk cId="604346599" sldId="652"/>
        </pc:sldMkLst>
        <pc:spChg chg="mod">
          <ac:chgData name="Murat Ozen" userId="8c13d4d285aa0c36" providerId="LiveId" clId="{2B016222-E79E-4487-A4B5-6520BCEB1DB4}" dt="2024-05-30T07:15:56.369" v="473" actId="790"/>
          <ac:spMkLst>
            <pc:docMk/>
            <pc:sldMk cId="604346599" sldId="652"/>
            <ac:spMk id="3" creationId="{D44B00B8-620F-0537-7932-FC1AC3FBBB49}"/>
          </ac:spMkLst>
        </pc:spChg>
        <pc:picChg chg="add del mod">
          <ac:chgData name="Murat Ozen" userId="8c13d4d285aa0c36" providerId="LiveId" clId="{2B016222-E79E-4487-A4B5-6520BCEB1DB4}" dt="2024-05-30T11:36:14.419" v="1971" actId="478"/>
          <ac:picMkLst>
            <pc:docMk/>
            <pc:sldMk cId="604346599" sldId="652"/>
            <ac:picMk id="4098" creationId="{60B525A2-91C4-1D41-527D-DCBD127FD59A}"/>
          </ac:picMkLst>
        </pc:picChg>
      </pc:sldChg>
      <pc:sldChg chg="addSp delSp modSp add mod modNotesTx">
        <pc:chgData name="Murat Ozen" userId="8c13d4d285aa0c36" providerId="LiveId" clId="{2B016222-E79E-4487-A4B5-6520BCEB1DB4}" dt="2024-05-30T11:37:46.181" v="1978" actId="1076"/>
        <pc:sldMkLst>
          <pc:docMk/>
          <pc:sldMk cId="549699520" sldId="653"/>
        </pc:sldMkLst>
        <pc:spChg chg="mod">
          <ac:chgData name="Murat Ozen" userId="8c13d4d285aa0c36" providerId="LiveId" clId="{2B016222-E79E-4487-A4B5-6520BCEB1DB4}" dt="2024-05-30T07:36:56.935" v="729" actId="6549"/>
          <ac:spMkLst>
            <pc:docMk/>
            <pc:sldMk cId="549699520" sldId="653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7:31:32.962" v="673" actId="20577"/>
          <ac:spMkLst>
            <pc:docMk/>
            <pc:sldMk cId="549699520" sldId="653"/>
            <ac:spMk id="250" creationId="{8D878FB9-B60B-3683-CB9E-413B1693DB37}"/>
          </ac:spMkLst>
        </pc:spChg>
        <pc:picChg chg="add del mod">
          <ac:chgData name="Murat Ozen" userId="8c13d4d285aa0c36" providerId="LiveId" clId="{2B016222-E79E-4487-A4B5-6520BCEB1DB4}" dt="2024-05-30T11:37:43.914" v="1977" actId="478"/>
          <ac:picMkLst>
            <pc:docMk/>
            <pc:sldMk cId="549699520" sldId="653"/>
            <ac:picMk id="2" creationId="{F730D44C-D3DD-BA8D-58E7-1515EE83852D}"/>
          </ac:picMkLst>
        </pc:picChg>
        <pc:picChg chg="add mod">
          <ac:chgData name="Murat Ozen" userId="8c13d4d285aa0c36" providerId="LiveId" clId="{2B016222-E79E-4487-A4B5-6520BCEB1DB4}" dt="2024-05-30T11:37:46.181" v="1978" actId="1076"/>
          <ac:picMkLst>
            <pc:docMk/>
            <pc:sldMk cId="549699520" sldId="653"/>
            <ac:picMk id="4" creationId="{9F4122A9-A252-C5DC-3190-8EF600FDA935}"/>
          </ac:picMkLst>
        </pc:picChg>
      </pc:sldChg>
      <pc:sldChg chg="addSp modSp add mod modNotesTx">
        <pc:chgData name="Murat Ozen" userId="8c13d4d285aa0c36" providerId="LiveId" clId="{2B016222-E79E-4487-A4B5-6520BCEB1DB4}" dt="2024-05-30T07:57:57.654" v="1017" actId="20577"/>
        <pc:sldMkLst>
          <pc:docMk/>
          <pc:sldMk cId="1863114482" sldId="654"/>
        </pc:sldMkLst>
        <pc:spChg chg="mod">
          <ac:chgData name="Murat Ozen" userId="8c13d4d285aa0c36" providerId="LiveId" clId="{2B016222-E79E-4487-A4B5-6520BCEB1DB4}" dt="2024-05-30T07:55:40.191" v="995" actId="20577"/>
          <ac:spMkLst>
            <pc:docMk/>
            <pc:sldMk cId="1863114482" sldId="654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7:45:22.931" v="750" actId="20577"/>
          <ac:spMkLst>
            <pc:docMk/>
            <pc:sldMk cId="1863114482" sldId="654"/>
            <ac:spMk id="250" creationId="{8D878FB9-B60B-3683-CB9E-413B1693DB37}"/>
          </ac:spMkLst>
        </pc:spChg>
        <pc:picChg chg="add mod">
          <ac:chgData name="Murat Ozen" userId="8c13d4d285aa0c36" providerId="LiveId" clId="{2B016222-E79E-4487-A4B5-6520BCEB1DB4}" dt="2024-05-30T07:50:02.666" v="857" actId="1076"/>
          <ac:picMkLst>
            <pc:docMk/>
            <pc:sldMk cId="1863114482" sldId="654"/>
            <ac:picMk id="2" creationId="{A4E55EEF-0044-6446-F92B-E8532C00F04B}"/>
          </ac:picMkLst>
        </pc:picChg>
      </pc:sldChg>
      <pc:sldChg chg="delSp modSp add mod modNotesTx">
        <pc:chgData name="Murat Ozen" userId="8c13d4d285aa0c36" providerId="LiveId" clId="{2B016222-E79E-4487-A4B5-6520BCEB1DB4}" dt="2024-05-30T08:30:39.748" v="1063"/>
        <pc:sldMkLst>
          <pc:docMk/>
          <pc:sldMk cId="824814210" sldId="655"/>
        </pc:sldMkLst>
        <pc:spChg chg="mod">
          <ac:chgData name="Murat Ozen" userId="8c13d4d285aa0c36" providerId="LiveId" clId="{2B016222-E79E-4487-A4B5-6520BCEB1DB4}" dt="2024-05-30T08:30:39.748" v="1063"/>
          <ac:spMkLst>
            <pc:docMk/>
            <pc:sldMk cId="824814210" sldId="655"/>
            <ac:spMk id="3" creationId="{D44B00B8-620F-0537-7932-FC1AC3FBBB49}"/>
          </ac:spMkLst>
        </pc:spChg>
        <pc:picChg chg="del">
          <ac:chgData name="Murat Ozen" userId="8c13d4d285aa0c36" providerId="LiveId" clId="{2B016222-E79E-4487-A4B5-6520BCEB1DB4}" dt="2024-05-30T08:30:36.858" v="1062" actId="478"/>
          <ac:picMkLst>
            <pc:docMk/>
            <pc:sldMk cId="824814210" sldId="655"/>
            <ac:picMk id="2" creationId="{A4E55EEF-0044-6446-F92B-E8532C00F04B}"/>
          </ac:picMkLst>
        </pc:picChg>
      </pc:sldChg>
      <pc:sldChg chg="addSp delSp modSp add del mod modNotesTx">
        <pc:chgData name="Murat Ozen" userId="8c13d4d285aa0c36" providerId="LiveId" clId="{2B016222-E79E-4487-A4B5-6520BCEB1DB4}" dt="2024-05-30T08:31:04.631" v="1067" actId="47"/>
        <pc:sldMkLst>
          <pc:docMk/>
          <pc:sldMk cId="2275484195" sldId="656"/>
        </pc:sldMkLst>
        <pc:spChg chg="mod">
          <ac:chgData name="Murat Ozen" userId="8c13d4d285aa0c36" providerId="LiveId" clId="{2B016222-E79E-4487-A4B5-6520BCEB1DB4}" dt="2024-05-30T08:30:35.077" v="1061" actId="21"/>
          <ac:spMkLst>
            <pc:docMk/>
            <pc:sldMk cId="2275484195" sldId="656"/>
            <ac:spMk id="3" creationId="{D44B00B8-620F-0537-7932-FC1AC3FBBB49}"/>
          </ac:spMkLst>
        </pc:spChg>
        <pc:spChg chg="add del mod">
          <ac:chgData name="Murat Ozen" userId="8c13d4d285aa0c36" providerId="LiveId" clId="{2B016222-E79E-4487-A4B5-6520BCEB1DB4}" dt="2024-05-30T08:31:00.058" v="1065" actId="478"/>
          <ac:spMkLst>
            <pc:docMk/>
            <pc:sldMk cId="2275484195" sldId="656"/>
            <ac:spMk id="4" creationId="{8050000E-5A6C-3D31-9567-0C1AA5254F02}"/>
          </ac:spMkLst>
        </pc:spChg>
        <pc:picChg chg="del mod">
          <ac:chgData name="Murat Ozen" userId="8c13d4d285aa0c36" providerId="LiveId" clId="{2B016222-E79E-4487-A4B5-6520BCEB1DB4}" dt="2024-05-30T07:54:17.331" v="975" actId="478"/>
          <ac:picMkLst>
            <pc:docMk/>
            <pc:sldMk cId="2275484195" sldId="656"/>
            <ac:picMk id="2" creationId="{A4E55EEF-0044-6446-F92B-E8532C00F04B}"/>
          </ac:picMkLst>
        </pc:picChg>
      </pc:sldChg>
      <pc:sldChg chg="addSp delSp modSp add mod modNotesTx">
        <pc:chgData name="Murat Ozen" userId="8c13d4d285aa0c36" providerId="LiveId" clId="{2B016222-E79E-4487-A4B5-6520BCEB1DB4}" dt="2024-05-30T11:41:50.622" v="2007" actId="1076"/>
        <pc:sldMkLst>
          <pc:docMk/>
          <pc:sldMk cId="2451283931" sldId="657"/>
        </pc:sldMkLst>
        <pc:spChg chg="mod">
          <ac:chgData name="Murat Ozen" userId="8c13d4d285aa0c36" providerId="LiveId" clId="{2B016222-E79E-4487-A4B5-6520BCEB1DB4}" dt="2024-05-30T11:40:39.169" v="1994" actId="14100"/>
          <ac:spMkLst>
            <pc:docMk/>
            <pc:sldMk cId="2451283931" sldId="657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8:35:00.530" v="1213" actId="790"/>
          <ac:spMkLst>
            <pc:docMk/>
            <pc:sldMk cId="2451283931" sldId="657"/>
            <ac:spMk id="250" creationId="{8D878FB9-B60B-3683-CB9E-413B1693DB37}"/>
          </ac:spMkLst>
        </pc:spChg>
        <pc:picChg chg="add del mod">
          <ac:chgData name="Murat Ozen" userId="8c13d4d285aa0c36" providerId="LiveId" clId="{2B016222-E79E-4487-A4B5-6520BCEB1DB4}" dt="2024-05-30T11:39:48.398" v="1983" actId="478"/>
          <ac:picMkLst>
            <pc:docMk/>
            <pc:sldMk cId="2451283931" sldId="657"/>
            <ac:picMk id="2" creationId="{71DE9858-164F-2AA7-77B0-1B1DDED53B39}"/>
          </ac:picMkLst>
        </pc:picChg>
        <pc:picChg chg="add del mod">
          <ac:chgData name="Murat Ozen" userId="8c13d4d285aa0c36" providerId="LiveId" clId="{2B016222-E79E-4487-A4B5-6520BCEB1DB4}" dt="2024-05-30T11:41:24.704" v="2001" actId="478"/>
          <ac:picMkLst>
            <pc:docMk/>
            <pc:sldMk cId="2451283931" sldId="657"/>
            <ac:picMk id="5122" creationId="{66698B77-56E4-0451-AE89-0AB12CBA0B97}"/>
          </ac:picMkLst>
        </pc:picChg>
        <pc:picChg chg="add mod">
          <ac:chgData name="Murat Ozen" userId="8c13d4d285aa0c36" providerId="LiveId" clId="{2B016222-E79E-4487-A4B5-6520BCEB1DB4}" dt="2024-05-30T11:41:50.622" v="2007" actId="1076"/>
          <ac:picMkLst>
            <pc:docMk/>
            <pc:sldMk cId="2451283931" sldId="657"/>
            <ac:picMk id="5124" creationId="{6E55616E-3D17-1CD4-CCD9-5ECC629C8AF1}"/>
          </ac:picMkLst>
        </pc:picChg>
      </pc:sldChg>
      <pc:sldChg chg="modSp add del mod">
        <pc:chgData name="Murat Ozen" userId="8c13d4d285aa0c36" providerId="LiveId" clId="{2B016222-E79E-4487-A4B5-6520BCEB1DB4}" dt="2024-05-30T08:37:22.883" v="1254" actId="47"/>
        <pc:sldMkLst>
          <pc:docMk/>
          <pc:sldMk cId="1131923592" sldId="658"/>
        </pc:sldMkLst>
        <pc:spChg chg="mod">
          <ac:chgData name="Murat Ozen" userId="8c13d4d285aa0c36" providerId="LiveId" clId="{2B016222-E79E-4487-A4B5-6520BCEB1DB4}" dt="2024-05-30T08:36:27.146" v="1250" actId="14100"/>
          <ac:spMkLst>
            <pc:docMk/>
            <pc:sldMk cId="1131923592" sldId="658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8:35:20.861" v="1235" actId="20577"/>
          <ac:spMkLst>
            <pc:docMk/>
            <pc:sldMk cId="1131923592" sldId="658"/>
            <ac:spMk id="250" creationId="{8D878FB9-B60B-3683-CB9E-413B1693DB37}"/>
          </ac:spMkLst>
        </pc:spChg>
      </pc:sldChg>
      <pc:sldChg chg="addSp delSp modSp add mod modNotesTx">
        <pc:chgData name="Murat Ozen" userId="8c13d4d285aa0c36" providerId="LiveId" clId="{2B016222-E79E-4487-A4B5-6520BCEB1DB4}" dt="2024-05-30T11:58:40.313" v="2089" actId="20577"/>
        <pc:sldMkLst>
          <pc:docMk/>
          <pc:sldMk cId="1805018581" sldId="658"/>
        </pc:sldMkLst>
        <pc:spChg chg="add del mod">
          <ac:chgData name="Murat Ozen" userId="8c13d4d285aa0c36" providerId="LiveId" clId="{2B016222-E79E-4487-A4B5-6520BCEB1DB4}" dt="2024-05-30T11:57:19.252" v="2082" actId="478"/>
          <ac:spMkLst>
            <pc:docMk/>
            <pc:sldMk cId="1805018581" sldId="658"/>
            <ac:spMk id="3" creationId="{D44B00B8-620F-0537-7932-FC1AC3FBBB49}"/>
          </ac:spMkLst>
        </pc:spChg>
        <pc:spChg chg="mod">
          <ac:chgData name="Murat Ozen" userId="8c13d4d285aa0c36" providerId="LiveId" clId="{2B016222-E79E-4487-A4B5-6520BCEB1DB4}" dt="2024-05-30T08:44:28.148" v="1315" actId="20577"/>
          <ac:spMkLst>
            <pc:docMk/>
            <pc:sldMk cId="1805018581" sldId="658"/>
            <ac:spMk id="250" creationId="{8D878FB9-B60B-3683-CB9E-413B1693DB37}"/>
          </ac:spMkLst>
        </pc:spChg>
        <pc:picChg chg="add mod">
          <ac:chgData name="Murat Ozen" userId="8c13d4d285aa0c36" providerId="LiveId" clId="{2B016222-E79E-4487-A4B5-6520BCEB1DB4}" dt="2024-05-30T11:57:31.068" v="2087" actId="1076"/>
          <ac:picMkLst>
            <pc:docMk/>
            <pc:sldMk cId="1805018581" sldId="658"/>
            <ac:picMk id="2" creationId="{8A96E6A2-560E-EA40-32D4-DBD2E31D86ED}"/>
          </ac:picMkLst>
        </pc:picChg>
      </pc:sldChg>
      <pc:sldChg chg="addSp delSp modSp add del mod setBg modNotesTx">
        <pc:chgData name="Murat Ozen" userId="8c13d4d285aa0c36" providerId="LiveId" clId="{2B016222-E79E-4487-A4B5-6520BCEB1DB4}" dt="2024-05-30T10:51:39.954" v="1653" actId="47"/>
        <pc:sldMkLst>
          <pc:docMk/>
          <pc:sldMk cId="4142735358" sldId="659"/>
        </pc:sldMkLst>
        <pc:spChg chg="add mod ord">
          <ac:chgData name="Murat Ozen" userId="8c13d4d285aa0c36" providerId="LiveId" clId="{2B016222-E79E-4487-A4B5-6520BCEB1DB4}" dt="2024-05-30T10:49:16.978" v="1647" actId="14100"/>
          <ac:spMkLst>
            <pc:docMk/>
            <pc:sldMk cId="4142735358" sldId="659"/>
            <ac:spMk id="2" creationId="{701B3A3C-4D4C-BBBD-784D-073E8A3024A3}"/>
          </ac:spMkLst>
        </pc:spChg>
        <pc:spChg chg="del">
          <ac:chgData name="Murat Ozen" userId="8c13d4d285aa0c36" providerId="LiveId" clId="{2B016222-E79E-4487-A4B5-6520BCEB1DB4}" dt="2024-05-30T10:24:21.905" v="1464" actId="478"/>
          <ac:spMkLst>
            <pc:docMk/>
            <pc:sldMk cId="4142735358" sldId="659"/>
            <ac:spMk id="3" creationId="{D44B00B8-620F-0537-7932-FC1AC3FBBB49}"/>
          </ac:spMkLst>
        </pc:spChg>
        <pc:spChg chg="add">
          <ac:chgData name="Murat Ozen" userId="8c13d4d285aa0c36" providerId="LiveId" clId="{2B016222-E79E-4487-A4B5-6520BCEB1DB4}" dt="2024-05-30T10:24:58.381" v="1485"/>
          <ac:spMkLst>
            <pc:docMk/>
            <pc:sldMk cId="4142735358" sldId="659"/>
            <ac:spMk id="4" creationId="{A8609CFD-CC84-7513-9CDD-2C1F5C3C8F32}"/>
          </ac:spMkLst>
        </pc:spChg>
        <pc:spChg chg="add mod">
          <ac:chgData name="Murat Ozen" userId="8c13d4d285aa0c36" providerId="LiveId" clId="{2B016222-E79E-4487-A4B5-6520BCEB1DB4}" dt="2024-05-30T10:30:27.924" v="1573" actId="3626"/>
          <ac:spMkLst>
            <pc:docMk/>
            <pc:sldMk cId="4142735358" sldId="659"/>
            <ac:spMk id="5" creationId="{F178A338-11AC-0300-40CD-615AB1D817C8}"/>
          </ac:spMkLst>
        </pc:spChg>
        <pc:spChg chg="mod">
          <ac:chgData name="Murat Ozen" userId="8c13d4d285aa0c36" providerId="LiveId" clId="{2B016222-E79E-4487-A4B5-6520BCEB1DB4}" dt="2024-05-30T10:27:43.497" v="1522" actId="26606"/>
          <ac:spMkLst>
            <pc:docMk/>
            <pc:sldMk cId="4142735358" sldId="659"/>
            <ac:spMk id="250" creationId="{8D878FB9-B60B-3683-CB9E-413B1693DB37}"/>
          </ac:spMkLst>
        </pc:spChg>
        <pc:spChg chg="add del">
          <ac:chgData name="Murat Ozen" userId="8c13d4d285aa0c36" providerId="LiveId" clId="{2B016222-E79E-4487-A4B5-6520BCEB1DB4}" dt="2024-05-30T10:27:25.456" v="1508" actId="26606"/>
          <ac:spMkLst>
            <pc:docMk/>
            <pc:sldMk cId="4142735358" sldId="659"/>
            <ac:spMk id="1034" creationId="{2B97F24A-32CE-4C1C-A50D-3016B394DCFB}"/>
          </ac:spMkLst>
        </pc:spChg>
        <pc:spChg chg="add del">
          <ac:chgData name="Murat Ozen" userId="8c13d4d285aa0c36" providerId="LiveId" clId="{2B016222-E79E-4487-A4B5-6520BCEB1DB4}" dt="2024-05-30T10:27:25.456" v="1508" actId="26606"/>
          <ac:spMkLst>
            <pc:docMk/>
            <pc:sldMk cId="4142735358" sldId="659"/>
            <ac:spMk id="1036" creationId="{CD8B4F24-440B-49E9-B85D-733523DC064B}"/>
          </ac:spMkLst>
        </pc:spChg>
        <pc:spChg chg="add del">
          <ac:chgData name="Murat Ozen" userId="8c13d4d285aa0c36" providerId="LiveId" clId="{2B016222-E79E-4487-A4B5-6520BCEB1DB4}" dt="2024-05-30T10:27:26.196" v="1510" actId="26606"/>
          <ac:spMkLst>
            <pc:docMk/>
            <pc:sldMk cId="4142735358" sldId="659"/>
            <ac:spMk id="1038" creationId="{2C61293E-6EBE-43EF-A52C-9BEBFD7679D4}"/>
          </ac:spMkLst>
        </pc:spChg>
        <pc:spChg chg="add del">
          <ac:chgData name="Murat Ozen" userId="8c13d4d285aa0c36" providerId="LiveId" clId="{2B016222-E79E-4487-A4B5-6520BCEB1DB4}" dt="2024-05-30T10:27:26.196" v="1510" actId="26606"/>
          <ac:spMkLst>
            <pc:docMk/>
            <pc:sldMk cId="4142735358" sldId="659"/>
            <ac:spMk id="1039" creationId="{21540236-BFD5-4A9D-8840-4703E7F76825}"/>
          </ac:spMkLst>
        </pc:spChg>
        <pc:spChg chg="add del">
          <ac:chgData name="Murat Ozen" userId="8c13d4d285aa0c36" providerId="LiveId" clId="{2B016222-E79E-4487-A4B5-6520BCEB1DB4}" dt="2024-05-30T10:27:27.678" v="1512" actId="26606"/>
          <ac:spMkLst>
            <pc:docMk/>
            <pc:sldMk cId="4142735358" sldId="659"/>
            <ac:spMk id="1041" creationId="{F13C74B1-5B17-4795-BED0-7140497B445A}"/>
          </ac:spMkLst>
        </pc:spChg>
        <pc:spChg chg="add del">
          <ac:chgData name="Murat Ozen" userId="8c13d4d285aa0c36" providerId="LiveId" clId="{2B016222-E79E-4487-A4B5-6520BCEB1DB4}" dt="2024-05-30T10:27:27.678" v="1512" actId="26606"/>
          <ac:spMkLst>
            <pc:docMk/>
            <pc:sldMk cId="4142735358" sldId="659"/>
            <ac:spMk id="1042" creationId="{D4974D33-8DC5-464E-8C6D-BE58F0669C17}"/>
          </ac:spMkLst>
        </pc:spChg>
        <pc:spChg chg="add del">
          <ac:chgData name="Murat Ozen" userId="8c13d4d285aa0c36" providerId="LiveId" clId="{2B016222-E79E-4487-A4B5-6520BCEB1DB4}" dt="2024-05-30T10:27:28.295" v="1514" actId="26606"/>
          <ac:spMkLst>
            <pc:docMk/>
            <pc:sldMk cId="4142735358" sldId="659"/>
            <ac:spMk id="1044" creationId="{2B97F24A-32CE-4C1C-A50D-3016B394DCFB}"/>
          </ac:spMkLst>
        </pc:spChg>
        <pc:spChg chg="add del">
          <ac:chgData name="Murat Ozen" userId="8c13d4d285aa0c36" providerId="LiveId" clId="{2B016222-E79E-4487-A4B5-6520BCEB1DB4}" dt="2024-05-30T10:27:28.295" v="1514" actId="26606"/>
          <ac:spMkLst>
            <pc:docMk/>
            <pc:sldMk cId="4142735358" sldId="659"/>
            <ac:spMk id="1045" creationId="{CD8B4F24-440B-49E9-B85D-733523DC064B}"/>
          </ac:spMkLst>
        </pc:spChg>
        <pc:spChg chg="add del">
          <ac:chgData name="Murat Ozen" userId="8c13d4d285aa0c36" providerId="LiveId" clId="{2B016222-E79E-4487-A4B5-6520BCEB1DB4}" dt="2024-05-30T10:27:30.459" v="1516" actId="26606"/>
          <ac:spMkLst>
            <pc:docMk/>
            <pc:sldMk cId="4142735358" sldId="659"/>
            <ac:spMk id="1047" creationId="{131BAD53-4E89-4F62-BBB7-26359763ED39}"/>
          </ac:spMkLst>
        </pc:spChg>
        <pc:spChg chg="add del">
          <ac:chgData name="Murat Ozen" userId="8c13d4d285aa0c36" providerId="LiveId" clId="{2B016222-E79E-4487-A4B5-6520BCEB1DB4}" dt="2024-05-30T10:27:30.459" v="1516" actId="26606"/>
          <ac:spMkLst>
            <pc:docMk/>
            <pc:sldMk cId="4142735358" sldId="659"/>
            <ac:spMk id="1048" creationId="{62756DA2-40EB-4C6F-B962-5822FFB54FB6}"/>
          </ac:spMkLst>
        </pc:spChg>
        <pc:spChg chg="add del">
          <ac:chgData name="Murat Ozen" userId="8c13d4d285aa0c36" providerId="LiveId" clId="{2B016222-E79E-4487-A4B5-6520BCEB1DB4}" dt="2024-05-30T10:27:33.584" v="1518" actId="26606"/>
          <ac:spMkLst>
            <pc:docMk/>
            <pc:sldMk cId="4142735358" sldId="659"/>
            <ac:spMk id="1050" creationId="{460B0EFB-53ED-4F35-B05D-F658EA021C65}"/>
          </ac:spMkLst>
        </pc:spChg>
        <pc:spChg chg="add del">
          <ac:chgData name="Murat Ozen" userId="8c13d4d285aa0c36" providerId="LiveId" clId="{2B016222-E79E-4487-A4B5-6520BCEB1DB4}" dt="2024-05-30T10:27:33.584" v="1518" actId="26606"/>
          <ac:spMkLst>
            <pc:docMk/>
            <pc:sldMk cId="4142735358" sldId="659"/>
            <ac:spMk id="1051" creationId="{835EF3DD-7D43-4A27-8967-A92FD8CC9365}"/>
          </ac:spMkLst>
        </pc:spChg>
        <pc:spChg chg="add del">
          <ac:chgData name="Murat Ozen" userId="8c13d4d285aa0c36" providerId="LiveId" clId="{2B016222-E79E-4487-A4B5-6520BCEB1DB4}" dt="2024-05-30T10:27:35.194" v="1520" actId="26606"/>
          <ac:spMkLst>
            <pc:docMk/>
            <pc:sldMk cId="4142735358" sldId="659"/>
            <ac:spMk id="1053" creationId="{D1D34770-47A8-402C-AF23-2B653F2D88C1}"/>
          </ac:spMkLst>
        </pc:spChg>
        <pc:spChg chg="add del">
          <ac:chgData name="Murat Ozen" userId="8c13d4d285aa0c36" providerId="LiveId" clId="{2B016222-E79E-4487-A4B5-6520BCEB1DB4}" dt="2024-05-30T10:27:43.497" v="1522" actId="26606"/>
          <ac:spMkLst>
            <pc:docMk/>
            <pc:sldMk cId="4142735358" sldId="659"/>
            <ac:spMk id="1055" creationId="{2EB492CD-616E-47F8-933B-5E2D952A0593}"/>
          </ac:spMkLst>
        </pc:spChg>
        <pc:spChg chg="add del">
          <ac:chgData name="Murat Ozen" userId="8c13d4d285aa0c36" providerId="LiveId" clId="{2B016222-E79E-4487-A4B5-6520BCEB1DB4}" dt="2024-05-30T10:27:43.497" v="1522" actId="26606"/>
          <ac:spMkLst>
            <pc:docMk/>
            <pc:sldMk cId="4142735358" sldId="659"/>
            <ac:spMk id="1056" creationId="{59383CF9-23B5-4335-9B21-1791C4CF1C75}"/>
          </ac:spMkLst>
        </pc:spChg>
        <pc:spChg chg="add del">
          <ac:chgData name="Murat Ozen" userId="8c13d4d285aa0c36" providerId="LiveId" clId="{2B016222-E79E-4487-A4B5-6520BCEB1DB4}" dt="2024-05-30T10:27:43.497" v="1522" actId="26606"/>
          <ac:spMkLst>
            <pc:docMk/>
            <pc:sldMk cId="4142735358" sldId="659"/>
            <ac:spMk id="1057" creationId="{0007FE00-9498-4706-B255-6437B0252C02}"/>
          </ac:spMkLst>
        </pc:spChg>
        <pc:picChg chg="add del mod">
          <ac:chgData name="Murat Ozen" userId="8c13d4d285aa0c36" providerId="LiveId" clId="{2B016222-E79E-4487-A4B5-6520BCEB1DB4}" dt="2024-05-30T10:27:17.602" v="1503" actId="478"/>
          <ac:picMkLst>
            <pc:docMk/>
            <pc:sldMk cId="4142735358" sldId="659"/>
            <ac:picMk id="1027" creationId="{7E42A4BF-B070-D300-9E87-940CDD1DB99E}"/>
          </ac:picMkLst>
        </pc:picChg>
        <pc:picChg chg="add mod ord">
          <ac:chgData name="Murat Ozen" userId="8c13d4d285aa0c36" providerId="LiveId" clId="{2B016222-E79E-4487-A4B5-6520BCEB1DB4}" dt="2024-05-30T10:28:56.961" v="1529" actId="1076"/>
          <ac:picMkLst>
            <pc:docMk/>
            <pc:sldMk cId="4142735358" sldId="659"/>
            <ac:picMk id="1029" creationId="{B505FCDC-80A4-0300-2A20-ACA2B73FE6D0}"/>
          </ac:picMkLst>
        </pc:picChg>
      </pc:sldChg>
      <pc:sldChg chg="modSp add mod modNotesTx">
        <pc:chgData name="Murat Ozen" userId="8c13d4d285aa0c36" providerId="LiveId" clId="{2B016222-E79E-4487-A4B5-6520BCEB1DB4}" dt="2024-05-30T11:11:13.208" v="1866" actId="6549"/>
        <pc:sldMkLst>
          <pc:docMk/>
          <pc:sldMk cId="3522817577" sldId="660"/>
        </pc:sldMkLst>
        <pc:spChg chg="mod">
          <ac:chgData name="Murat Ozen" userId="8c13d4d285aa0c36" providerId="LiveId" clId="{2B016222-E79E-4487-A4B5-6520BCEB1DB4}" dt="2024-05-30T11:11:13.208" v="1866" actId="6549"/>
          <ac:spMkLst>
            <pc:docMk/>
            <pc:sldMk cId="3522817577" sldId="660"/>
            <ac:spMk id="2" creationId="{701B3A3C-4D4C-BBBD-784D-073E8A3024A3}"/>
          </ac:spMkLst>
        </pc:spChg>
      </pc:sldChg>
      <pc:sldChg chg="addSp delSp modSp add mod modNotesTx">
        <pc:chgData name="Murat Ozen" userId="8c13d4d285aa0c36" providerId="LiveId" clId="{2B016222-E79E-4487-A4B5-6520BCEB1DB4}" dt="2024-05-30T11:21:41.814" v="1941" actId="1076"/>
        <pc:sldMkLst>
          <pc:docMk/>
          <pc:sldMk cId="1845752584" sldId="661"/>
        </pc:sldMkLst>
        <pc:spChg chg="mod">
          <ac:chgData name="Murat Ozen" userId="8c13d4d285aa0c36" providerId="LiveId" clId="{2B016222-E79E-4487-A4B5-6520BCEB1DB4}" dt="2024-05-30T11:21:08.561" v="1934" actId="6549"/>
          <ac:spMkLst>
            <pc:docMk/>
            <pc:sldMk cId="1845752584" sldId="661"/>
            <ac:spMk id="2" creationId="{701B3A3C-4D4C-BBBD-784D-073E8A3024A3}"/>
          </ac:spMkLst>
        </pc:spChg>
        <pc:spChg chg="del">
          <ac:chgData name="Murat Ozen" userId="8c13d4d285aa0c36" providerId="LiveId" clId="{2B016222-E79E-4487-A4B5-6520BCEB1DB4}" dt="2024-05-30T10:54:57.504" v="1696" actId="478"/>
          <ac:spMkLst>
            <pc:docMk/>
            <pc:sldMk cId="1845752584" sldId="661"/>
            <ac:spMk id="5" creationId="{F178A338-11AC-0300-40CD-615AB1D817C8}"/>
          </ac:spMkLst>
        </pc:spChg>
        <pc:spChg chg="add">
          <ac:chgData name="Murat Ozen" userId="8c13d4d285aa0c36" providerId="LiveId" clId="{2B016222-E79E-4487-A4B5-6520BCEB1DB4}" dt="2024-05-30T11:04:45.439" v="1760"/>
          <ac:spMkLst>
            <pc:docMk/>
            <pc:sldMk cId="1845752584" sldId="661"/>
            <ac:spMk id="6" creationId="{08A935FE-3709-2103-167D-F48A2FB18635}"/>
          </ac:spMkLst>
        </pc:spChg>
        <pc:picChg chg="add del mod">
          <ac:chgData name="Murat Ozen" userId="8c13d4d285aa0c36" providerId="LiveId" clId="{2B016222-E79E-4487-A4B5-6520BCEB1DB4}" dt="2024-05-30T11:02:23.199" v="1717" actId="478"/>
          <ac:picMkLst>
            <pc:docMk/>
            <pc:sldMk cId="1845752584" sldId="661"/>
            <ac:picMk id="3" creationId="{C181F9E8-8F6E-519E-733D-4734538E5E60}"/>
          </ac:picMkLst>
        </pc:picChg>
        <pc:picChg chg="add del mod">
          <ac:chgData name="Murat Ozen" userId="8c13d4d285aa0c36" providerId="LiveId" clId="{2B016222-E79E-4487-A4B5-6520BCEB1DB4}" dt="2024-05-30T11:06:47.227" v="1776" actId="478"/>
          <ac:picMkLst>
            <pc:docMk/>
            <pc:sldMk cId="1845752584" sldId="661"/>
            <ac:picMk id="4" creationId="{9E7C3EAF-302D-3CE3-BA04-FBFCA7E27C85}"/>
          </ac:picMkLst>
        </pc:picChg>
        <pc:picChg chg="add mod modCrop">
          <ac:chgData name="Murat Ozen" userId="8c13d4d285aa0c36" providerId="LiveId" clId="{2B016222-E79E-4487-A4B5-6520BCEB1DB4}" dt="2024-05-30T11:21:41.814" v="1941" actId="1076"/>
          <ac:picMkLst>
            <pc:docMk/>
            <pc:sldMk cId="1845752584" sldId="661"/>
            <ac:picMk id="7" creationId="{F9D7471F-7220-29ED-CA75-753C9C0712BC}"/>
          </ac:picMkLst>
        </pc:picChg>
        <pc:picChg chg="del">
          <ac:chgData name="Murat Ozen" userId="8c13d4d285aa0c36" providerId="LiveId" clId="{2B016222-E79E-4487-A4B5-6520BCEB1DB4}" dt="2024-05-30T10:54:59.348" v="1697" actId="478"/>
          <ac:picMkLst>
            <pc:docMk/>
            <pc:sldMk cId="1845752584" sldId="661"/>
            <ac:picMk id="1029" creationId="{B505FCDC-80A4-0300-2A20-ACA2B73FE6D0}"/>
          </ac:picMkLst>
        </pc:picChg>
        <pc:picChg chg="add mod">
          <ac:chgData name="Murat Ozen" userId="8c13d4d285aa0c36" providerId="LiveId" clId="{2B016222-E79E-4487-A4B5-6520BCEB1DB4}" dt="2024-05-30T11:21:35.672" v="1938" actId="1076"/>
          <ac:picMkLst>
            <pc:docMk/>
            <pc:sldMk cId="1845752584" sldId="661"/>
            <ac:picMk id="2051" creationId="{223E3921-5043-88B9-772D-93EAF049BBE7}"/>
          </ac:picMkLst>
        </pc:picChg>
      </pc:sldChg>
      <pc:sldChg chg="addSp delSp modSp add mod ord modNotesTx">
        <pc:chgData name="Murat Ozen" userId="8c13d4d285aa0c36" providerId="LiveId" clId="{2B016222-E79E-4487-A4B5-6520BCEB1DB4}" dt="2024-05-30T11:22:18.767" v="1942" actId="20577"/>
        <pc:sldMkLst>
          <pc:docMk/>
          <pc:sldMk cId="3973831430" sldId="662"/>
        </pc:sldMkLst>
        <pc:spChg chg="mod">
          <ac:chgData name="Murat Ozen" userId="8c13d4d285aa0c36" providerId="LiveId" clId="{2B016222-E79E-4487-A4B5-6520BCEB1DB4}" dt="2024-05-30T11:10:32.256" v="1819" actId="20577"/>
          <ac:spMkLst>
            <pc:docMk/>
            <pc:sldMk cId="3973831430" sldId="662"/>
            <ac:spMk id="2" creationId="{701B3A3C-4D4C-BBBD-784D-073E8A3024A3}"/>
          </ac:spMkLst>
        </pc:spChg>
        <pc:spChg chg="add">
          <ac:chgData name="Murat Ozen" userId="8c13d4d285aa0c36" providerId="LiveId" clId="{2B016222-E79E-4487-A4B5-6520BCEB1DB4}" dt="2024-05-30T11:10:20.440" v="1815"/>
          <ac:spMkLst>
            <pc:docMk/>
            <pc:sldMk cId="3973831430" sldId="662"/>
            <ac:spMk id="3" creationId="{B561A9E5-1349-25FA-79A4-B33FE2CCC74E}"/>
          </ac:spMkLst>
        </pc:spChg>
        <pc:spChg chg="add del">
          <ac:chgData name="Murat Ozen" userId="8c13d4d285aa0c36" providerId="LiveId" clId="{2B016222-E79E-4487-A4B5-6520BCEB1DB4}" dt="2024-05-30T11:20:51.207" v="1928" actId="478"/>
          <ac:spMkLst>
            <pc:docMk/>
            <pc:sldMk cId="3973831430" sldId="662"/>
            <ac:spMk id="5" creationId="{F178A338-11AC-0300-40CD-615AB1D817C8}"/>
          </ac:spMkLst>
        </pc:spChg>
        <pc:picChg chg="add del mod">
          <ac:chgData name="Murat Ozen" userId="8c13d4d285aa0c36" providerId="LiveId" clId="{2B016222-E79E-4487-A4B5-6520BCEB1DB4}" dt="2024-05-30T11:18:36.680" v="1875" actId="478"/>
          <ac:picMkLst>
            <pc:docMk/>
            <pc:sldMk cId="3973831430" sldId="662"/>
            <ac:picMk id="4" creationId="{8303F7C0-F432-32B3-A784-F0A7FE5A7AC6}"/>
          </ac:picMkLst>
        </pc:picChg>
        <pc:picChg chg="add del mod">
          <ac:chgData name="Murat Ozen" userId="8c13d4d285aa0c36" providerId="LiveId" clId="{2B016222-E79E-4487-A4B5-6520BCEB1DB4}" dt="2024-05-30T11:19:21.603" v="1879" actId="478"/>
          <ac:picMkLst>
            <pc:docMk/>
            <pc:sldMk cId="3973831430" sldId="662"/>
            <ac:picMk id="6" creationId="{D1FA5BB0-70CF-D401-E9E1-653DC75534EA}"/>
          </ac:picMkLst>
        </pc:picChg>
        <pc:picChg chg="del">
          <ac:chgData name="Murat Ozen" userId="8c13d4d285aa0c36" providerId="LiveId" clId="{2B016222-E79E-4487-A4B5-6520BCEB1DB4}" dt="2024-05-30T11:15:13.413" v="1867" actId="478"/>
          <ac:picMkLst>
            <pc:docMk/>
            <pc:sldMk cId="3973831430" sldId="662"/>
            <ac:picMk id="1029" creationId="{B505FCDC-80A4-0300-2A20-ACA2B73FE6D0}"/>
          </ac:picMkLst>
        </pc:picChg>
        <pc:picChg chg="add mod">
          <ac:chgData name="Murat Ozen" userId="8c13d4d285aa0c36" providerId="LiveId" clId="{2B016222-E79E-4487-A4B5-6520BCEB1DB4}" dt="2024-05-30T11:19:20.564" v="1878" actId="1076"/>
          <ac:picMkLst>
            <pc:docMk/>
            <pc:sldMk cId="3973831430" sldId="662"/>
            <ac:picMk id="3075" creationId="{0EC6E0B2-5FC1-FE9C-7FF7-7B37AC151D79}"/>
          </ac:picMkLst>
        </pc:picChg>
      </pc:sldChg>
      <pc:sldChg chg="modSp add mod modNotesTx">
        <pc:chgData name="Murat Ozen" userId="8c13d4d285aa0c36" providerId="LiveId" clId="{2B016222-E79E-4487-A4B5-6520BCEB1DB4}" dt="2024-05-30T12:26:28.662" v="2174" actId="6549"/>
        <pc:sldMkLst>
          <pc:docMk/>
          <pc:sldMk cId="429168336" sldId="663"/>
        </pc:sldMkLst>
        <pc:spChg chg="mod">
          <ac:chgData name="Murat Ozen" userId="8c13d4d285aa0c36" providerId="LiveId" clId="{2B016222-E79E-4487-A4B5-6520BCEB1DB4}" dt="2024-05-30T12:22:35.616" v="2120" actId="20577"/>
          <ac:spMkLst>
            <pc:docMk/>
            <pc:sldMk cId="429168336" sldId="663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2B016222-E79E-4487-A4B5-6520BCEB1DB4}" dt="2024-05-30T12:26:24.416" v="2173" actId="6549"/>
        <pc:sldMkLst>
          <pc:docMk/>
          <pc:sldMk cId="851744559" sldId="664"/>
        </pc:sldMkLst>
        <pc:spChg chg="mod">
          <ac:chgData name="Murat Ozen" userId="8c13d4d285aa0c36" providerId="LiveId" clId="{2B016222-E79E-4487-A4B5-6520BCEB1DB4}" dt="2024-05-30T12:25:32.524" v="2142" actId="6549"/>
          <ac:spMkLst>
            <pc:docMk/>
            <pc:sldMk cId="851744559" sldId="664"/>
            <ac:spMk id="3" creationId="{D44B00B8-620F-0537-7932-FC1AC3FBBB49}"/>
          </ac:spMkLst>
        </pc:spChg>
      </pc:sldChg>
      <pc:sldChg chg="modSp add mod modNotesTx">
        <pc:chgData name="Murat Ozen" userId="8c13d4d285aa0c36" providerId="LiveId" clId="{2B016222-E79E-4487-A4B5-6520BCEB1DB4}" dt="2024-05-30T12:26:55.655" v="2179" actId="6549"/>
        <pc:sldMkLst>
          <pc:docMk/>
          <pc:sldMk cId="3060983497" sldId="665"/>
        </pc:sldMkLst>
        <pc:spChg chg="mod">
          <ac:chgData name="Murat Ozen" userId="8c13d4d285aa0c36" providerId="LiveId" clId="{2B016222-E79E-4487-A4B5-6520BCEB1DB4}" dt="2024-05-30T12:26:53.601" v="2178" actId="6549"/>
          <ac:spMkLst>
            <pc:docMk/>
            <pc:sldMk cId="3060983497" sldId="665"/>
            <ac:spMk id="3" creationId="{D44B00B8-620F-0537-7932-FC1AC3FBBB49}"/>
          </ac:spMkLst>
        </pc:spChg>
      </pc:sldChg>
      <pc:sldChg chg="addSp modSp add mod">
        <pc:chgData name="Murat Ozen" userId="8c13d4d285aa0c36" providerId="LiveId" clId="{2B016222-E79E-4487-A4B5-6520BCEB1DB4}" dt="2024-05-30T13:08:48.269" v="2185" actId="20577"/>
        <pc:sldMkLst>
          <pc:docMk/>
          <pc:sldMk cId="277302668" sldId="672"/>
        </pc:sldMkLst>
        <pc:spChg chg="add">
          <ac:chgData name="Murat Ozen" userId="8c13d4d285aa0c36" providerId="LiveId" clId="{2B016222-E79E-4487-A4B5-6520BCEB1DB4}" dt="2024-05-30T13:08:36.080" v="2181"/>
          <ac:spMkLst>
            <pc:docMk/>
            <pc:sldMk cId="277302668" sldId="672"/>
            <ac:spMk id="2" creationId="{4F2B6AB9-A13B-1221-E28C-4105F300E762}"/>
          </ac:spMkLst>
        </pc:spChg>
        <pc:spChg chg="mod">
          <ac:chgData name="Murat Ozen" userId="8c13d4d285aa0c36" providerId="LiveId" clId="{2B016222-E79E-4487-A4B5-6520BCEB1DB4}" dt="2024-05-30T13:08:48.269" v="2185" actId="20577"/>
          <ac:spMkLst>
            <pc:docMk/>
            <pc:sldMk cId="277302668" sldId="672"/>
            <ac:spMk id="3" creationId="{D44B00B8-620F-0537-7932-FC1AC3FBBB49}"/>
          </ac:spMkLst>
        </pc:spChg>
      </pc:sldChg>
      <pc:sldChg chg="addSp modSp add mod">
        <pc:chgData name="Murat Ozen" userId="8c13d4d285aa0c36" providerId="LiveId" clId="{2B016222-E79E-4487-A4B5-6520BCEB1DB4}" dt="2024-05-30T13:09:34.238" v="2191" actId="20577"/>
        <pc:sldMkLst>
          <pc:docMk/>
          <pc:sldMk cId="3390534599" sldId="673"/>
        </pc:sldMkLst>
        <pc:spChg chg="add">
          <ac:chgData name="Murat Ozen" userId="8c13d4d285aa0c36" providerId="LiveId" clId="{2B016222-E79E-4487-A4B5-6520BCEB1DB4}" dt="2024-05-30T13:09:22.670" v="2187"/>
          <ac:spMkLst>
            <pc:docMk/>
            <pc:sldMk cId="3390534599" sldId="673"/>
            <ac:spMk id="2" creationId="{07E52382-85BF-A996-F18A-E3490F9C2EB5}"/>
          </ac:spMkLst>
        </pc:spChg>
        <pc:spChg chg="mod">
          <ac:chgData name="Murat Ozen" userId="8c13d4d285aa0c36" providerId="LiveId" clId="{2B016222-E79E-4487-A4B5-6520BCEB1DB4}" dt="2024-05-30T13:09:34.238" v="2191" actId="20577"/>
          <ac:spMkLst>
            <pc:docMk/>
            <pc:sldMk cId="3390534599" sldId="673"/>
            <ac:spMk id="3" creationId="{D44B00B8-620F-0537-7932-FC1AC3FBBB49}"/>
          </ac:spMkLst>
        </pc:spChg>
      </pc:sldChg>
      <pc:sldChg chg="add del">
        <pc:chgData name="Murat Ozen" userId="8c13d4d285aa0c36" providerId="LiveId" clId="{2B016222-E79E-4487-A4B5-6520BCEB1DB4}" dt="2024-05-30T13:10:35.606" v="2195" actId="2696"/>
        <pc:sldMkLst>
          <pc:docMk/>
          <pc:sldMk cId="798017111" sldId="674"/>
        </pc:sldMkLst>
      </pc:sldChg>
      <pc:sldChg chg="addSp modSp add mod">
        <pc:chgData name="Murat Ozen" userId="8c13d4d285aa0c36" providerId="LiveId" clId="{2B016222-E79E-4487-A4B5-6520BCEB1DB4}" dt="2024-05-30T13:11:04.988" v="2201" actId="20577"/>
        <pc:sldMkLst>
          <pc:docMk/>
          <pc:sldMk cId="3466276380" sldId="674"/>
        </pc:sldMkLst>
        <pc:spChg chg="add">
          <ac:chgData name="Murat Ozen" userId="8c13d4d285aa0c36" providerId="LiveId" clId="{2B016222-E79E-4487-A4B5-6520BCEB1DB4}" dt="2024-05-30T13:10:47.537" v="2197"/>
          <ac:spMkLst>
            <pc:docMk/>
            <pc:sldMk cId="3466276380" sldId="674"/>
            <ac:spMk id="2" creationId="{4435A1FB-D417-83FE-0F37-01C414CE83B4}"/>
          </ac:spMkLst>
        </pc:spChg>
        <pc:spChg chg="mod">
          <ac:chgData name="Murat Ozen" userId="8c13d4d285aa0c36" providerId="LiveId" clId="{2B016222-E79E-4487-A4B5-6520BCEB1DB4}" dt="2024-05-30T13:11:04.988" v="2201" actId="20577"/>
          <ac:spMkLst>
            <pc:docMk/>
            <pc:sldMk cId="3466276380" sldId="674"/>
            <ac:spMk id="3" creationId="{D44B00B8-620F-0537-7932-FC1AC3FBBB49}"/>
          </ac:spMkLst>
        </pc:spChg>
      </pc:sldChg>
      <pc:sldChg chg="addSp modSp add mod ord">
        <pc:chgData name="Murat Ozen" userId="8c13d4d285aa0c36" providerId="LiveId" clId="{2B016222-E79E-4487-A4B5-6520BCEB1DB4}" dt="2024-05-30T13:11:43.118" v="2209" actId="20577"/>
        <pc:sldMkLst>
          <pc:docMk/>
          <pc:sldMk cId="120349899" sldId="675"/>
        </pc:sldMkLst>
        <pc:spChg chg="add">
          <ac:chgData name="Murat Ozen" userId="8c13d4d285aa0c36" providerId="LiveId" clId="{2B016222-E79E-4487-A4B5-6520BCEB1DB4}" dt="2024-05-30T13:11:30.248" v="2205"/>
          <ac:spMkLst>
            <pc:docMk/>
            <pc:sldMk cId="120349899" sldId="675"/>
            <ac:spMk id="2" creationId="{B92D7D78-5E89-AB38-C7F9-1F18ED1F7889}"/>
          </ac:spMkLst>
        </pc:spChg>
        <pc:spChg chg="mod">
          <ac:chgData name="Murat Ozen" userId="8c13d4d285aa0c36" providerId="LiveId" clId="{2B016222-E79E-4487-A4B5-6520BCEB1DB4}" dt="2024-05-30T13:11:43.118" v="2209" actId="20577"/>
          <ac:spMkLst>
            <pc:docMk/>
            <pc:sldMk cId="120349899" sldId="675"/>
            <ac:spMk id="3" creationId="{D44B00B8-620F-0537-7932-FC1AC3FBBB49}"/>
          </ac:spMkLst>
        </pc:spChg>
      </pc:sldChg>
      <pc:sldChg chg="add del">
        <pc:chgData name="Murat Ozen" userId="8c13d4d285aa0c36" providerId="LiveId" clId="{2B016222-E79E-4487-A4B5-6520BCEB1DB4}" dt="2024-05-30T13:10:19.121" v="2194"/>
        <pc:sldMkLst>
          <pc:docMk/>
          <pc:sldMk cId="4257840669" sldId="6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D42F2-B9F2-4835-BCDD-2521479DC009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7796F-21C2-43B9-944F-A691BC7DD5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85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57796F-21C2-43B9-944F-A691BC7DD51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436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3648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1583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7931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7332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23932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7493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42780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4105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2341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0960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67848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6048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58147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67930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0639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56808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46219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10284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19652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5620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7329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283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54002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924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00628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32361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46416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91595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05143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6872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03092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618464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11454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787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5890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2433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0712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4907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8218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56207-9F84-6228-7979-4F1580754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1773AD-771E-F89C-5BB2-976FA5F85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983C6-BD6A-9080-94E3-C3BB7F65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77135-BBDF-7144-A0EA-C5955B5E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2E096-EE03-471C-E622-564A9290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7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BD1C2-5BC4-D622-13D2-87824310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CB9926-D9E6-29E0-BAE2-6326E166E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7DFC2C-50FB-040D-9C33-C33601F55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144D1-93D8-3DD1-257C-4D1580FEA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250FE-CEB2-522C-EF43-B7D9062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9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C80081-7AA4-9612-1881-A6A908F47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5665D-F8F2-6BAF-6EED-58E74893B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D5E9C-0B01-7D26-5570-E0B10032F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504E2E-22D8-195B-E79D-38B920BA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6485E-AD59-82A4-F34B-21A2B40D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62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5068D-7BF9-291C-1BDE-4775F256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CA380-06F3-5680-B97D-AE724D498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555B9-7EA3-4868-4570-7EA623CA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81800-41F0-72F4-2932-123CCF14E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EB75A-8BCA-140F-A7EC-0FC667E00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7318-D450-7A95-15B5-631F39AB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B078A-425C-70C2-EB9A-9906CB59F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E2720-D603-CFDC-4C3B-A5941509E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07D71-24C8-316E-BD4C-9A8DB1626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D0B7F-6333-C6AA-8CEE-DDCF159E1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72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E82A6-AF64-BB2F-258F-1D6823FD1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A9686-6656-2DE6-95E7-C0BF2B0B1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80823-71C5-1C48-0D73-63DFC4FA1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B95D5-5A12-4150-5052-DE639014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6BCE8-9843-90BF-874A-16F1A1D3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E6C990-0896-FCEF-0D65-15D11E008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42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15ADB-26E0-8922-1C82-43B6957F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3357C-D3CA-1FED-3B9C-010767950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C4B5A-6B2B-96E2-74B2-CF60904A2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8179A-A731-10F1-72B2-EF8D6687B6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ACF41-F5DE-3D53-E2CF-7035DBDCA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11AC79-7AF0-5C0D-77B5-C99B77A7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86D62F-1054-949F-47D4-055234A1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4956A1-3BC6-7168-67F5-DC17C593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59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9A042-374E-CC33-3DDF-16ACF25BF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C2EFD7-2E7A-EC7F-F24E-4318AAC46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2A461-AF1D-2D30-0AE3-CF15CDC8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11D9F3-0EDE-1BB4-1557-FDC3B9DE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2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1CBB6-A7BE-D88B-7D42-433265731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4AD1A-1B11-77FB-144F-4F719CCE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C016B-284F-A25F-CD45-965B115E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3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922C-BA85-395A-18D7-86E4D75B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6A085-C381-BA15-C65A-CDFA98DA3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743650-5BAF-937A-6C62-6BC8A1791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1E89CC-B83C-E11C-9AD4-96EB010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DBC76-4E74-BF9D-3F6E-E361320F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E046D-D7F2-B8D4-1C11-5DAA79ED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66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6F54-8635-591C-2FA8-962000EC3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C16149-8FFF-7CC8-1723-30B31F771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7A1B2-F114-0CA3-AAE9-9F486C1FB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86512-4FA8-241B-D472-7EB565FB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6966B-FFC1-3FEB-DC24-AE9C0C4D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68975-1560-E3EF-15CF-3421BCD1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21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8B7B4F-632C-F807-F277-91735624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D96C1-6EB1-62F3-274C-1EDE7D621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E7F57-FE76-FF1F-8D95-3EB76A832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F5D82-CF3D-422E-9152-F1B8EF841F21}" type="datetimeFigureOut">
              <a:rPr lang="en-GB" smtClean="0"/>
              <a:t>03/06/2024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BDE73-E840-4A7C-F7DE-6D40EC46A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35B9C-2AD0-E3DB-A4A5-009A5F522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24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zen.murat@mersin.edu.t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netzerocities.app/resource-1688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amazingcarsanddrives.com/future-public-transportation-its-impact-car-ownership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tripspark.com/blog/4-transit-technology-trends-2024" TargetMode="External"/><Relationship Id="rId5" Type="http://schemas.openxmlformats.org/officeDocument/2006/relationships/hyperlink" Target="https://www.digi.com/blog/post/new-public-transit-technology-emerging-tech" TargetMode="External"/><Relationship Id="rId4" Type="http://schemas.openxmlformats.org/officeDocument/2006/relationships/hyperlink" Target="https://netzerocities.app/resource-1688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rontiersin.org/articles/10.3389/fbuil.2023.1161361/full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F3D6F5-3D04-D48A-C3A0-1B7EA788A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346" y="1844824"/>
            <a:ext cx="12211346" cy="2160239"/>
          </a:xfrm>
          <a:solidFill>
            <a:srgbClr val="00445C"/>
          </a:solidFill>
        </p:spPr>
        <p:txBody>
          <a:bodyPr anchor="ctr">
            <a:normAutofit fontScale="90000"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br>
              <a:rPr lang="en-US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TM 15 - Yeni Toplu Taşıma Teknolojileri</a:t>
            </a:r>
            <a:br>
              <a:rPr lang="en-US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br>
              <a:rPr lang="en-US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7</a:t>
            </a: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 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Haziran</a:t>
            </a: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 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2024</a:t>
            </a:r>
            <a:b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Ankara</a:t>
            </a:r>
            <a:br>
              <a:rPr lang="hr-HR" sz="3600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Microsoft Uighur" panose="02000000000000000000" pitchFamily="2" charset="-78"/>
              </a:rPr>
            </a:br>
            <a:endParaRPr lang="en-GB" dirty="0">
              <a:solidFill>
                <a:schemeClr val="bg1">
                  <a:lumMod val="95000"/>
                </a:schemeClr>
              </a:solidFill>
              <a:cs typeface="Calibri Light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516CAF18-EC9B-DF8B-4407-37E89501EB2C}"/>
              </a:ext>
            </a:extLst>
          </p:cNvPr>
          <p:cNvSpPr txBox="1">
            <a:spLocks/>
          </p:cNvSpPr>
          <p:nvPr/>
        </p:nvSpPr>
        <p:spPr bwMode="auto">
          <a:xfrm>
            <a:off x="0" y="4265121"/>
            <a:ext cx="12192000" cy="20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tr-TR" sz="2400" dirty="0">
                <a:latin typeface="Calibri" panose="020F0502020204030204" pitchFamily="34" charset="0"/>
              </a:rPr>
              <a:t>Doç. Dr. Murat ÖZEN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400" dirty="0"/>
              <a:t>Ulaşım Anabilim Dalı Başkanı</a:t>
            </a:r>
            <a:br>
              <a:rPr lang="tr-TR" sz="2400" dirty="0"/>
            </a:br>
            <a:r>
              <a:rPr lang="tr-TR" sz="2400" dirty="0"/>
              <a:t>İnşaat Mühendisliği Bölümü</a:t>
            </a:r>
            <a:r>
              <a:rPr lang="en-US" sz="2400" dirty="0"/>
              <a:t>, </a:t>
            </a:r>
            <a:r>
              <a:rPr lang="tr-TR" sz="2400" dirty="0"/>
              <a:t>Mersin Üniversitesi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tr-TR" sz="2400" dirty="0">
                <a:solidFill>
                  <a:srgbClr val="E67E2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ozen.murat@mersin.edu.tr</a:t>
            </a:r>
            <a:endParaRPr lang="tr-TR" sz="2400" dirty="0">
              <a:solidFill>
                <a:srgbClr val="E67E22"/>
              </a:solidFill>
            </a:endParaRPr>
          </a:p>
        </p:txBody>
      </p:sp>
      <p:pic>
        <p:nvPicPr>
          <p:cNvPr id="1026" name="Picture 2" descr="Mersin Üniversitesi - Vikipedi">
            <a:extLst>
              <a:ext uri="{FF2B5EF4-FFF2-40B4-BE49-F238E27FC236}">
                <a16:creationId xmlns:a16="http://schemas.microsoft.com/office/drawing/2014/main" id="{14C65E21-F868-2BB1-A23E-F51D3E831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7342" y="4863164"/>
            <a:ext cx="779617" cy="64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54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Çevresel İşaretler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Karbon azaltma ve kirliliği minimize etme: 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Toplu taşıma ve şehir planlaması merkezi bir konu.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12 ülke 2050'ye kadar net sıfır hedefi koydu, 52 ülke sürece katılıyor.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Taşımacılık, küresel sera gazı emisyonlarının büyük bir kaynağı.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Elektrifikasyon yatırımları artıyor (örneğin, İngiltere, Danimarka, Türkiye, Avusturalya).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55EEF-0044-6446-F92B-E8532C00F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229" y="1173365"/>
            <a:ext cx="3300567" cy="219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14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Çevresel İşaretler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Özel araç kullanımını azaltma girişimleri: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Fransa: Yüksek gürültü ve hava kirliliği yaratan araçları tespit eden </a:t>
            </a:r>
            <a:r>
              <a:rPr lang="tr-TR" sz="2000" dirty="0" err="1"/>
              <a:t>sensörler</a:t>
            </a:r>
            <a:r>
              <a:rPr lang="tr-TR" sz="2000" dirty="0"/>
              <a:t>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İngiltere: 2030'dan itibaren benzin ve dizel araç satışını yasaklama, Düşük Emisyon Bölgeleri (LEZ).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Çevresel sürdürülebilirlik ve şeffaflık talepleri artıyor.</a:t>
            </a:r>
            <a:endParaRPr lang="tr-TR" sz="1800" dirty="0"/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İklim dayanıklılığı yatırımları: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Taşımacılık altyapısı ve toplulukların sağlığı üzerinde etkileri var.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İklim değişikliği modelleme araçları ile planlama</a:t>
            </a:r>
            <a:r>
              <a:rPr lang="tr-TR" sz="1800" dirty="0"/>
              <a:t>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24814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Teknolojik İşaretler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19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Yeni teknolojiler ve dönüşüm: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2000" dirty="0"/>
              <a:t>Yeni dijital teknolojiler mevcut durumu değiştiriyor.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2000" dirty="0"/>
              <a:t>Yapay zeka, </a:t>
            </a:r>
            <a:r>
              <a:rPr lang="tr-TR" sz="2000" dirty="0" err="1"/>
              <a:t>IoT</a:t>
            </a:r>
            <a:r>
              <a:rPr lang="tr-TR" sz="2000" dirty="0"/>
              <a:t> ve diğer teknolojilerine yatırım yapılıyor.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2000" dirty="0"/>
              <a:t>Uçan taksiler, otonom araçlar, </a:t>
            </a:r>
            <a:r>
              <a:rPr lang="tr-TR" sz="2000" dirty="0" err="1"/>
              <a:t>hiperlooplar</a:t>
            </a:r>
            <a:r>
              <a:rPr lang="tr-TR" sz="2000" dirty="0"/>
              <a:t> gibi </a:t>
            </a:r>
            <a:r>
              <a:rPr lang="tr-TR" sz="2000" dirty="0" err="1"/>
              <a:t>modlar</a:t>
            </a:r>
            <a:r>
              <a:rPr lang="tr-TR" sz="2000" dirty="0"/>
              <a:t>.</a:t>
            </a: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Kişisel veri toplama ve kullanımındaki endişeler: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2000" dirty="0" err="1"/>
              <a:t>MaaS</a:t>
            </a:r>
            <a:r>
              <a:rPr lang="tr-TR" sz="2000" dirty="0"/>
              <a:t> ve özel hizmetlerin entegrasyonu.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2000" dirty="0"/>
              <a:t>Veri toplama ve kullanım prosedürleri.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2000" dirty="0"/>
              <a:t>Özel sektörle iş birliği için yatırım planları.</a:t>
            </a: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Dijitalleşme ve robotik süreç otomasyonu:</a:t>
            </a:r>
          </a:p>
          <a:p>
            <a:pPr marL="228600" indent="-228600">
              <a:spcBef>
                <a:spcPts val="400"/>
              </a:spcBef>
              <a:spcAft>
                <a:spcPts val="500"/>
              </a:spcAft>
            </a:pPr>
            <a:r>
              <a:rPr lang="tr-TR" sz="1800" dirty="0"/>
              <a:t> </a:t>
            </a:r>
            <a:r>
              <a:rPr lang="tr-TR" sz="2000" dirty="0"/>
              <a:t>İş gücünün yeniden düzenlenmesi.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5124" name="Picture 4" descr="AI in Urban Mobility: Give Citizens What They Want or Die Trying - Intellias">
            <a:extLst>
              <a:ext uri="{FF2B5EF4-FFF2-40B4-BE49-F238E27FC236}">
                <a16:creationId xmlns:a16="http://schemas.microsoft.com/office/drawing/2014/main" id="{6E55616E-3D17-1CD4-CCD9-5ECC629C8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327" y="2084458"/>
            <a:ext cx="4882537" cy="285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283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 Taşıtlar ve Net Sıfır Emisyon Hedefi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Amaç: </a:t>
            </a:r>
            <a:r>
              <a:rPr lang="tr-TR" sz="2000" dirty="0">
                <a:latin typeface="Calibri" panose="020F0502020204030204" pitchFamily="34" charset="0"/>
              </a:rPr>
              <a:t>Net sıfır karbon emisyonuna ulaşmak.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Faydalar: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Azaltılmış Hava Kirliliği</a:t>
            </a:r>
          </a:p>
          <a:p>
            <a:pPr marL="1023938" indent="-333375">
              <a:spcBef>
                <a:spcPts val="48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Daha düşük sera gazı ve kirletici emisyonları</a:t>
            </a:r>
          </a:p>
          <a:p>
            <a:pPr marL="1023938" indent="-333375">
              <a:spcBef>
                <a:spcPts val="48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Daha temiz hava kalitesi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Azaltılmış Gürültü Kirliliği</a:t>
            </a:r>
          </a:p>
          <a:p>
            <a:pPr marL="1023938" indent="-333375">
              <a:spcBef>
                <a:spcPts val="48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Elektrikli araçların, geleneksel içten yanmalı motorlu araçlara göre daha sessiz çalışması</a:t>
            </a:r>
          </a:p>
        </p:txBody>
      </p:sp>
      <p:pic>
        <p:nvPicPr>
          <p:cNvPr id="6146" name="Picture 2" descr="Why Electric Buses Haven't Taken Over the World—Yet | WIRED">
            <a:extLst>
              <a:ext uri="{FF2B5EF4-FFF2-40B4-BE49-F238E27FC236}">
                <a16:creationId xmlns:a16="http://schemas.microsoft.com/office/drawing/2014/main" id="{B904B378-5E04-9DE8-35D9-223250783B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1" b="7859"/>
          <a:stretch/>
        </p:blipFill>
        <p:spPr bwMode="auto">
          <a:xfrm>
            <a:off x="7462620" y="1763487"/>
            <a:ext cx="4010051" cy="262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794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Sizce yeni toplu taşıma teknolojileri şehrinizde nasıl bir etki yaratabilir?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Günümüz yolcularının dijital ve kişiselleştirilmiş hizmetlere olan talepleri hakkında ne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Sürdürülebilir ekonomik büyüme için toplu taşımada hangi yenilikçi çözümler daha etkili olabilir?</a:t>
            </a:r>
          </a:p>
        </p:txBody>
      </p:sp>
    </p:spTree>
    <p:extLst>
      <p:ext uri="{BB962C8B-B14F-4D97-AF65-F5344CB8AC3E}">
        <p14:creationId xmlns:p14="http://schemas.microsoft.com/office/powerpoint/2010/main" val="277302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Mobility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-as-a-Service (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MaaS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) Çözümleri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Amaç: </a:t>
            </a:r>
            <a:r>
              <a:rPr lang="tr-TR" sz="2000" dirty="0"/>
              <a:t>Farklı ulaşım hizmetlerini tek bir platformda birleştirerek kullanıcıya sorunsuz bir deneyim sunmak.</a:t>
            </a:r>
            <a:endParaRPr lang="tr-TR" sz="2000" dirty="0">
              <a:latin typeface="Calibri" panose="020F0502020204030204" pitchFamily="34" charset="0"/>
            </a:endParaRP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Teknik Özellikler: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/>
              <a:t>Tek Arayüz</a:t>
            </a:r>
          </a:p>
          <a:p>
            <a:pPr marL="1023938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Kullanıcılar için kolay anlaşılır ve kullanımı basit bir platform.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/>
              <a:t>Geniş Ulaşım Ağı</a:t>
            </a:r>
          </a:p>
          <a:p>
            <a:pPr marL="1023938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Toplu taşıma, bisiklet paylaşımı, araç kiralama, taksi ve diğer ulaşım hizmetleri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/>
              <a:t>Kişiselleştirilmiş Yolculuk Planlama</a:t>
            </a:r>
          </a:p>
          <a:p>
            <a:pPr marL="1023938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 Kullanıcının tercihine göre en uygun yolculuk seçeneklerini sunma</a:t>
            </a:r>
          </a:p>
          <a:p>
            <a:pPr marL="690563" indent="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363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Mobility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-as-a-Service (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MaaS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) Çözümleri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Faydalar: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/>
              <a:t>Kolaylık</a:t>
            </a:r>
          </a:p>
          <a:p>
            <a:pPr marL="690563" indent="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Tek bir uygulama ile farklı ulaşım seçeneklerine erişim</a:t>
            </a:r>
            <a:endParaRPr lang="tr-TR" sz="2000" dirty="0">
              <a:latin typeface="Calibri" panose="020F0502020204030204" pitchFamily="34" charset="0"/>
            </a:endParaRP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/>
              <a:t>Maliyet Tasarrufu</a:t>
            </a:r>
          </a:p>
          <a:p>
            <a:pPr marL="1031875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En uygun fiyatlı ulaşım seçeneklerini karşılaştırma imkanı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2000" dirty="0"/>
              <a:t>Çevresel Etki</a:t>
            </a:r>
          </a:p>
          <a:p>
            <a:pPr marL="1031875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Sürdürülebilir ulaşım seçeneklerini teşvik ederek karbon ayak izini azaltma</a:t>
            </a:r>
            <a:endParaRPr lang="tr-TR" sz="2000" dirty="0">
              <a:latin typeface="Calibri" panose="020F0502020204030204" pitchFamily="34" charset="0"/>
            </a:endParaRPr>
          </a:p>
          <a:p>
            <a:pPr marL="690563" indent="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tr-TR" sz="2000" dirty="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2E5007-5E94-C39B-6FA4-6B5549617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688" y="1763487"/>
            <a:ext cx="3788664" cy="252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65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Mobility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-as-a-Service (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MaaS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) Çözümleri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Uzun Vadeli Hedefler: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1800" dirty="0"/>
              <a:t>Dijital Dönüşüm</a:t>
            </a:r>
          </a:p>
          <a:p>
            <a:pPr marL="1031875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1800" dirty="0"/>
              <a:t>Ulaşım sektöründe dijitalleşmeyi hızlandırma</a:t>
            </a:r>
          </a:p>
          <a:p>
            <a:pPr marL="233363" indent="-233363" algn="just" eaLnBrk="1" hangingPunct="1">
              <a:spcAft>
                <a:spcPts val="600"/>
              </a:spcAft>
            </a:pPr>
            <a:r>
              <a:rPr lang="tr-TR" sz="1800" dirty="0"/>
              <a:t>Kullanıcı Memnuniyeti</a:t>
            </a:r>
          </a:p>
          <a:p>
            <a:pPr marL="1031875" indent="-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1800" dirty="0"/>
              <a:t> Kullanıcı deneyimini sürekli iyileştirme</a:t>
            </a:r>
          </a:p>
          <a:p>
            <a:pPr marL="690562" indent="0" algn="just" eaLnBrk="1" hangingPunct="1">
              <a:spcAft>
                <a:spcPts val="600"/>
              </a:spcAft>
              <a:buNone/>
            </a:pPr>
            <a:endParaRPr lang="tr-TR" sz="2000" dirty="0">
              <a:latin typeface="Calibri" panose="020F0502020204030204" pitchFamily="34" charset="0"/>
            </a:endParaRPr>
          </a:p>
          <a:p>
            <a:pPr marL="690563" indent="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tr-TR" sz="2000" dirty="0">
              <a:latin typeface="Calibri" panose="020F0502020204030204" pitchFamily="34" charset="0"/>
            </a:endParaRPr>
          </a:p>
        </p:txBody>
      </p:sp>
      <p:pic>
        <p:nvPicPr>
          <p:cNvPr id="7170" name="Picture 2" descr="MaaS: Your Guide to Mobility as a Service | Aristek Systems">
            <a:extLst>
              <a:ext uri="{FF2B5EF4-FFF2-40B4-BE49-F238E27FC236}">
                <a16:creationId xmlns:a16="http://schemas.microsoft.com/office/drawing/2014/main" id="{ADF1028D-7E34-262F-59CC-460FF4B32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357" y="1916831"/>
            <a:ext cx="5913120" cy="310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965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Müşteri Odaklı Hizmet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tr-TR" sz="2000" dirty="0"/>
              <a:t>Hareketler ağ ihtiyaçlarına ve kullanıcı tercihlerine göre yönlendirilebilir.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Amaç: </a:t>
            </a:r>
            <a:r>
              <a:rPr lang="tr-TR" sz="2000" dirty="0"/>
              <a:t>Algoritmalar kullanarak müşteri hareketlerini optimize etmek.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Ağ İhtiyaçları:</a:t>
            </a:r>
            <a:r>
              <a:rPr lang="tr-TR" sz="2000" dirty="0"/>
              <a:t> Trafik yoğunluğunu ve ulaşım talebini yönetmek.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Kullanıcı Tercihleri: </a:t>
            </a:r>
            <a:r>
              <a:rPr lang="tr-TR" sz="2000" dirty="0"/>
              <a:t>Kullanıcıların bireysel tercihlerine göre en uygun seçenekleri sunmak.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Optimizasyon: </a:t>
            </a:r>
            <a:r>
              <a:rPr lang="tr-TR" sz="2000" dirty="0"/>
              <a:t>Algoritmalar sayesinde en verimli rotaları ve ulaşım modlarını belirlemek</a:t>
            </a:r>
            <a:endParaRPr lang="tr-TR" sz="2000" dirty="0">
              <a:latin typeface="Calibri" panose="020F0502020204030204" pitchFamily="34" charset="0"/>
            </a:endParaRPr>
          </a:p>
          <a:p>
            <a:pPr marL="690563" indent="341313" algn="just" eaLnBrk="1" hangingPunct="1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099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Müşteri Odaklı Hizmet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Faydalar:</a:t>
            </a:r>
          </a:p>
          <a:p>
            <a:pPr marL="233363" indent="-233363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Verimlilik</a:t>
            </a:r>
          </a:p>
          <a:p>
            <a:pPr marL="1031875" indent="-341313" algn="just" eaLnBrk="1" hangingPunct="1">
              <a:spcBef>
                <a:spcPts val="48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Ağ ve kullanıcı ihtiyaçlarına göre optimize edilmiş ulaşım seçenekleri</a:t>
            </a:r>
          </a:p>
          <a:p>
            <a:pPr marL="233363" indent="-233363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Maliyet Tasarrufu</a:t>
            </a:r>
          </a:p>
          <a:p>
            <a:pPr marL="1031875" indent="-341313" algn="just" eaLnBrk="1" hangingPunct="1">
              <a:spcBef>
                <a:spcPts val="48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 Daha düşük maliyetlerle en uygun ulaşım çözümleri</a:t>
            </a:r>
          </a:p>
          <a:p>
            <a:pPr marL="233363" indent="-233363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Kullanıcı Memnuniyeti</a:t>
            </a:r>
          </a:p>
          <a:p>
            <a:pPr marL="1031875" indent="-341313" algn="just" eaLnBrk="1" hangingPunct="1">
              <a:spcBef>
                <a:spcPts val="48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Bireysel tercihlere uyum sağlayarak kullanıcı deneyimini artırma</a:t>
            </a:r>
          </a:p>
        </p:txBody>
      </p:sp>
      <p:pic>
        <p:nvPicPr>
          <p:cNvPr id="8194" name="Picture 2" descr="Delivering Public Transport or designing Customer Experience?">
            <a:extLst>
              <a:ext uri="{FF2B5EF4-FFF2-40B4-BE49-F238E27FC236}">
                <a16:creationId xmlns:a16="http://schemas.microsoft.com/office/drawing/2014/main" id="{D8677CAF-F6F4-94DF-2458-5CEE42241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606" y="2476758"/>
            <a:ext cx="2905125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86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E0BA2-C917-64E5-427A-D5A15E4025C8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6794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Eğitim</a:t>
            </a:r>
            <a:endParaRPr lang="en-US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endParaRPr lang="en-US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DEC07B-3824-CC85-3EB4-2A63F771A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690" y="1709014"/>
            <a:ext cx="518369" cy="4848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584118-A399-9A5E-509F-70629F24EA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0955" y="2344662"/>
            <a:ext cx="557721" cy="4726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111571-C3C6-08C3-E338-916ED6938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132" y="2720873"/>
            <a:ext cx="559827" cy="4726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D9B864-B713-3AFD-F493-04A4177E7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9471" y="3039168"/>
            <a:ext cx="786581" cy="539867"/>
          </a:xfrm>
          <a:prstGeom prst="rect">
            <a:avLst/>
          </a:prstGeom>
        </p:spPr>
      </p:pic>
      <p:sp>
        <p:nvSpPr>
          <p:cNvPr id="10" name="2 İçerik Yer Tutucusu">
            <a:extLst>
              <a:ext uri="{FF2B5EF4-FFF2-40B4-BE49-F238E27FC236}">
                <a16:creationId xmlns:a16="http://schemas.microsoft.com/office/drawing/2014/main" id="{46E429E9-66FF-07E1-00AF-5861C9CFDAEF}"/>
              </a:ext>
            </a:extLst>
          </p:cNvPr>
          <p:cNvSpPr txBox="1">
            <a:spLocks/>
          </p:cNvSpPr>
          <p:nvPr/>
        </p:nvSpPr>
        <p:spPr bwMode="auto">
          <a:xfrm>
            <a:off x="287524" y="1916832"/>
            <a:ext cx="11545888" cy="278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Lisans: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Dokuz Eylül Üniversitesi, 1997 - 2002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Yüksek Lisans: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Orta Doğu Teknik Üniversitesi, 2003 – 2007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Doktora: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Orta Doğu Teknik Üniversitesi, 2007 – 2013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Ziyaretçi Araştırmacı: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Iowa State University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, 2012 – 2013</a:t>
            </a:r>
          </a:p>
        </p:txBody>
      </p:sp>
    </p:spTree>
    <p:extLst>
      <p:ext uri="{BB962C8B-B14F-4D97-AF65-F5344CB8AC3E}">
        <p14:creationId xmlns:p14="http://schemas.microsoft.com/office/powerpoint/2010/main" val="1064637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Talebe Bağlı Hizmetler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latin typeface="Calibri" panose="020F0502020204030204" pitchFamily="34" charset="0"/>
              </a:rPr>
              <a:t>Yerelleştirilmiş hizmetler, müşterinin ihtiyaçlarına yanıt verir ve geleneksel merkez ve yay modelinden noktadan noktaya hizmetlere geçişi ifade eder. Bu hizmetler, daha esnek ve kullanıcı odaklı ulaşım çözümleri sunar. 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Esneklik: </a:t>
            </a:r>
            <a:r>
              <a:rPr lang="tr-TR" sz="2000" dirty="0">
                <a:latin typeface="Calibri" panose="020F0502020204030204" pitchFamily="34" charset="0"/>
              </a:rPr>
              <a:t>Müşteri talebine göre değişen rotalar ve zamanlamalar.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Verimlilik: </a:t>
            </a:r>
            <a:r>
              <a:rPr lang="tr-TR" sz="2000" dirty="0">
                <a:latin typeface="Calibri" panose="020F0502020204030204" pitchFamily="34" charset="0"/>
              </a:rPr>
              <a:t>Daha az duraklama ve daha doğrudan güzergahlarla zaman tasarrufu.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Kullanıcı Memnuniyeti: </a:t>
            </a:r>
            <a:r>
              <a:rPr lang="tr-TR" sz="2000" dirty="0">
                <a:latin typeface="Calibri" panose="020F0502020204030204" pitchFamily="34" charset="0"/>
              </a:rPr>
              <a:t>Kişiselleştirilmiş hizmetler, kullanıcı memnuniyetini artırır.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Teknolojik Entegrasyon: </a:t>
            </a:r>
            <a:r>
              <a:rPr lang="tr-TR" sz="2000" dirty="0">
                <a:latin typeface="Calibri" panose="020F0502020204030204" pitchFamily="34" charset="0"/>
              </a:rPr>
              <a:t>Mobil uygulamalar ve akıllı sistemler ile kolay erişim ve yönetim.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</a:rPr>
              <a:t>Örnekler: </a:t>
            </a:r>
            <a:r>
              <a:rPr lang="tr-TR" sz="2000" dirty="0">
                <a:latin typeface="Calibri" panose="020F0502020204030204" pitchFamily="34" charset="0"/>
              </a:rPr>
              <a:t>Uber ve </a:t>
            </a:r>
            <a:r>
              <a:rPr lang="tr-TR" sz="2000" dirty="0" err="1">
                <a:latin typeface="Calibri" panose="020F0502020204030204" pitchFamily="34" charset="0"/>
              </a:rPr>
              <a:t>Lyft</a:t>
            </a:r>
            <a:r>
              <a:rPr lang="tr-TR" sz="2000" dirty="0">
                <a:latin typeface="Calibri" panose="020F0502020204030204" pitchFamily="34" charset="0"/>
              </a:rPr>
              <a:t> gibi paylaşım hizmetleri. Şehir içi paylaşımlı bisiklet ve scooter sistemleri.</a:t>
            </a:r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13967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Mobilite hizmetleri ve otonom araçların toplu taşıma sistemleri ile rekabet edebilirliği hakkında ne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Yeni teknolojilere uyum sağlamak için gerekli yasal düzenlemeler nelerdir?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Kullanıcı memnuniyetini artırmak için hangi dijital çözümler uygulanabilir?</a:t>
            </a:r>
          </a:p>
        </p:txBody>
      </p:sp>
    </p:spTree>
    <p:extLst>
      <p:ext uri="{BB962C8B-B14F-4D97-AF65-F5344CB8AC3E}">
        <p14:creationId xmlns:p14="http://schemas.microsoft.com/office/powerpoint/2010/main" val="3390534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Yeni Modların Adaptasyonu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tr-TR" sz="2000" dirty="0"/>
              <a:t>Son-Mil Hizmetleri, Hyperloops, E-Helikopterler, Otonom Araçlar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Amaç: </a:t>
            </a:r>
            <a:r>
              <a:rPr lang="tr-TR" sz="2000" dirty="0"/>
              <a:t>Ulaşım sistemlerine yeni ve gelişmekte olan ulaşım modlarını entegre etmek. Son-mil hizmetleri, yolcuların nihai varış noktalarına ulaşmalarını sağlar.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Örnekler:</a:t>
            </a:r>
          </a:p>
          <a:p>
            <a:pPr marL="233363" indent="-233363">
              <a:spcAft>
                <a:spcPts val="600"/>
              </a:spcAft>
            </a:pPr>
            <a:r>
              <a:rPr lang="tr-TR" sz="2000" dirty="0"/>
              <a:t>Elektrikli </a:t>
            </a:r>
            <a:r>
              <a:rPr lang="tr-TR" sz="2000" dirty="0" err="1"/>
              <a:t>scooterlar</a:t>
            </a:r>
            <a:r>
              <a:rPr lang="tr-TR" sz="2000" dirty="0"/>
              <a:t>, bisiklet paylaşım sistemleri.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Faydalar:</a:t>
            </a:r>
          </a:p>
          <a:p>
            <a:pPr marL="233363" indent="-233363">
              <a:spcAft>
                <a:spcPts val="600"/>
              </a:spcAft>
            </a:pPr>
            <a:r>
              <a:rPr lang="tr-TR" sz="2000" dirty="0"/>
              <a:t>  Daha hızlı ve esnek ulaşım seçenekleri.</a:t>
            </a:r>
          </a:p>
          <a:p>
            <a:pPr marL="233363" indent="-233363">
              <a:spcAft>
                <a:spcPts val="600"/>
              </a:spcAft>
            </a:pPr>
            <a:r>
              <a:rPr lang="tr-TR" sz="2000" dirty="0"/>
              <a:t>  Toplu taşıma ile entegre edilerek şehir içi ulaşımı kolaylaştırır.</a:t>
            </a:r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9A2590-8C0A-164B-01F9-96B3337F7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729" y="2938481"/>
            <a:ext cx="3803904" cy="261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84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Yeni Modların Adaptasyonu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E-Helikopterler: </a:t>
            </a:r>
            <a:r>
              <a:rPr lang="tr-TR" sz="2000" dirty="0"/>
              <a:t>Dikey kalkış ve iniş yapabilen hava araçlarıdır</a:t>
            </a:r>
          </a:p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Örnekler: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Uber </a:t>
            </a:r>
            <a:r>
              <a:rPr lang="tr-TR" sz="2000" dirty="0" err="1"/>
              <a:t>Elevate</a:t>
            </a:r>
            <a:r>
              <a:rPr lang="tr-TR" sz="2000" dirty="0"/>
              <a:t>, Volocopter </a:t>
            </a:r>
          </a:p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Faydalar:</a:t>
            </a:r>
          </a:p>
          <a:p>
            <a:pPr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Trafik sıkışıklığını azaltır.</a:t>
            </a:r>
          </a:p>
          <a:p>
            <a:pPr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Şehir içi ve şehirler arası hızlı ulaşım sağlar.</a:t>
            </a:r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220" name="Picture 4" descr="A Complete Guide to Certification (VoloCity Air Taxi Edition) - Volocopter">
            <a:extLst>
              <a:ext uri="{FF2B5EF4-FFF2-40B4-BE49-F238E27FC236}">
                <a16:creationId xmlns:a16="http://schemas.microsoft.com/office/drawing/2014/main" id="{C5D212E2-7A01-03A9-8D17-C1505BCB5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792" y="2389244"/>
            <a:ext cx="4178745" cy="278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477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Yeni Modların Adaptasyonu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Otonom Taşıtlar: </a:t>
            </a:r>
            <a:r>
              <a:rPr lang="tr-TR" sz="2000" dirty="0"/>
              <a:t>Otonom araçlar, insan müdahalesi olmadan seyahat edebilen araçlardır.</a:t>
            </a:r>
          </a:p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Örnekler: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Uber </a:t>
            </a:r>
            <a:r>
              <a:rPr lang="tr-TR" sz="2000" dirty="0" err="1"/>
              <a:t>Elevate</a:t>
            </a:r>
            <a:r>
              <a:rPr lang="tr-TR" sz="2000" dirty="0"/>
              <a:t>, Volocopter </a:t>
            </a:r>
          </a:p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Faydalar:</a:t>
            </a:r>
          </a:p>
          <a:p>
            <a:pPr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Trafik kazalarını azaltır.</a:t>
            </a:r>
          </a:p>
          <a:p>
            <a:pPr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Daha güvenli ve verimli bir ulaşım sistemi sağlar.</a:t>
            </a:r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26206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Yeni Modların Adaptasyonu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Dezavantajlar:</a:t>
            </a:r>
            <a:endParaRPr lang="tr-TR" sz="2000" dirty="0"/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teknolojilerin kurulumu ve entegrasyonu için büyük yatırımlar gereklidir.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Mevcut altyapı ve kullanıcı alışkanlıklarının yeni teknolojilere uyumu zaman alabilir.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Otonom ve dijital çözümler, bazı iş alanlarında insan gücüne olan ihtiyacı azaltabilir.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 err="1"/>
              <a:t>IoT</a:t>
            </a:r>
            <a:r>
              <a:rPr lang="tr-TR" sz="2000" dirty="0"/>
              <a:t> ve otonom sistemler siber saldırılara açık olabilir ve kullanıcı verilerinin gizliliği tehlikeye girebilir.</a:t>
            </a:r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9168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Yeni Modların Adaptasyonu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Uyum Zorlukları:</a:t>
            </a:r>
            <a:endParaRPr lang="tr-TR" sz="2000" dirty="0"/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teknolojilerin uygulanabilmesi için altyapının güncellenmesi gereklidir.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Yüksek maliyetli teknolojilere geçiş için gerekli finansman sağlanmalıdır.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teknolojilerin kullanımı için uygun yasal çerçeveler oluşturulmalıdır.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teknolojilere karşı kamuoyu desteği ve kullanıcı alışkanlıklarının değişmesi gerekmektedir.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teknolojilere uyum sağlamak için çalışanların eğitilmesi ve yeni beceriler kazanması gereklidir.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51744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Yeni Modların Adaptasyonu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480"/>
              </a:spcBef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Sürdürülebilirlik Endişeleri:</a:t>
            </a:r>
            <a:endParaRPr lang="tr-TR" sz="2000" dirty="0"/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Yenilenebilir enerji kaynaklarının kullanımı ile çevre dostu çözümler sunulur.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Teknolojilerin çevresel etkilerini değerlendirmek için yaşam döngüsü analizleri yapılmalıdır.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teknolojilerin uzun vadeli maliyet etkinliği değerlendirilmelidir.</a:t>
            </a:r>
          </a:p>
          <a:p>
            <a:pPr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Yeni teknolojilerin benimsenmesi için toplumsal destek ve kabul gereklidir.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60983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Otonom Servisler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1"/>
            <a:ext cx="11545889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Nesnelerin İnterneti (</a:t>
            </a:r>
            <a:r>
              <a:rPr lang="tr-TR" sz="2000" dirty="0" err="1">
                <a:solidFill>
                  <a:srgbClr val="E67E22"/>
                </a:solidFill>
              </a:rPr>
              <a:t>IoT</a:t>
            </a:r>
            <a:r>
              <a:rPr lang="tr-TR" sz="2000" dirty="0">
                <a:solidFill>
                  <a:srgbClr val="E67E22"/>
                </a:solidFill>
              </a:rPr>
              <a:t>):</a:t>
            </a:r>
          </a:p>
          <a:p>
            <a:pPr marL="574675" indent="-2349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/>
              <a:t>Toplu taşıma araçlarının ve altyapısının birbiriyle iletişim kurmasını sağlar.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Akıllı Teknolojiler:</a:t>
            </a:r>
          </a:p>
          <a:p>
            <a:pPr marL="574675" indent="-2349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/>
              <a:t> Gelişmiş sensörler ve yapay zeka ile donatılmış toplu taşıma sistemleri.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5G Bağlantısı:</a:t>
            </a:r>
          </a:p>
          <a:p>
            <a:pPr marL="682625" indent="-342900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Yüksek hızlı ve düşük gecikmeli iletişim ile araç ve merkez arasında anlık veri paylaşımı</a:t>
            </a:r>
            <a:r>
              <a:rPr lang="tr-TR" sz="1600" dirty="0"/>
              <a:t>.</a:t>
            </a:r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7233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Otonom Servisler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Faydalar:</a:t>
            </a:r>
            <a:endParaRPr lang="tr-TR" sz="1600" dirty="0"/>
          </a:p>
          <a:p>
            <a:pPr marL="233363" indent="-233363">
              <a:spcBef>
                <a:spcPts val="400"/>
              </a:spcBef>
              <a:spcAft>
                <a:spcPts val="600"/>
              </a:spcAft>
            </a:pPr>
            <a:r>
              <a:rPr lang="tr-TR" sz="2000" dirty="0"/>
              <a:t>Verimlilik</a:t>
            </a:r>
          </a:p>
          <a:p>
            <a:pPr marL="914400" indent="-223838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  Kesintisiz ve optimize edilmiş ulaşım hizmetleri.</a:t>
            </a:r>
          </a:p>
          <a:p>
            <a:pPr marL="233363" indent="-233363">
              <a:spcBef>
                <a:spcPts val="400"/>
              </a:spcBef>
              <a:spcAft>
                <a:spcPts val="600"/>
              </a:spcAft>
            </a:pPr>
            <a:r>
              <a:rPr lang="tr-TR" sz="2000" dirty="0"/>
              <a:t>Güvenlik</a:t>
            </a:r>
          </a:p>
          <a:p>
            <a:pPr marL="914400" indent="-223838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  İnsan hatasını azaltarak daha güvenli ulaşım.</a:t>
            </a:r>
          </a:p>
          <a:p>
            <a:pPr>
              <a:spcBef>
                <a:spcPts val="400"/>
              </a:spcBef>
              <a:spcAft>
                <a:spcPts val="600"/>
              </a:spcAft>
            </a:pPr>
            <a:r>
              <a:rPr lang="tr-TR" sz="2000" dirty="0"/>
              <a:t>Esneklik</a:t>
            </a:r>
          </a:p>
          <a:p>
            <a:pPr marL="914400" indent="-223838">
              <a:spcBef>
                <a:spcPts val="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/>
              <a:t>  Yolcu ihtiyaçlarına hızlı adaptasyon ve kişiselleştirilmiş hizmetler.</a:t>
            </a:r>
          </a:p>
          <a:p>
            <a:pPr marL="228600" indent="-228600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0242" name="Picture 2" descr="First self-driving bus on three-month trial service in Tainan - FutureIoT">
            <a:extLst>
              <a:ext uri="{FF2B5EF4-FFF2-40B4-BE49-F238E27FC236}">
                <a16:creationId xmlns:a16="http://schemas.microsoft.com/office/drawing/2014/main" id="{FB9898D3-EA44-D104-AF32-A2621353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332" y="1916830"/>
            <a:ext cx="5165797" cy="249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675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D82D458-A2D2-0F3B-5E35-DB4C7F487E1F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Program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D44EAD-9A5D-BCC5-F69C-B1D377E31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943" y="1763487"/>
            <a:ext cx="5830114" cy="363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37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Otonom Servisler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48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Örnekler:</a:t>
            </a:r>
            <a:endParaRPr lang="tr-TR" sz="2000" dirty="0"/>
          </a:p>
          <a:p>
            <a:pPr marL="228600" indent="-228600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Sürücüsüz çalışan otobüsler, belirli güzergahlarda hizmet verir.</a:t>
            </a:r>
          </a:p>
          <a:p>
            <a:pPr marL="228600" indent="-228600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Akıllı sensörler ve yapay zeka ile donatılmış tramvaylar.</a:t>
            </a:r>
          </a:p>
          <a:p>
            <a:pPr marL="228600" indent="-228600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Tamamen otomatikleştirilmiş ve sürücüsüz metro hatları.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8B585B-A84D-997F-6177-FEC2AF3B53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36" t="4606" b="13793"/>
          <a:stretch/>
        </p:blipFill>
        <p:spPr>
          <a:xfrm>
            <a:off x="7156704" y="2562727"/>
            <a:ext cx="4676056" cy="279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23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Otonom servislerin güvenliği ve verimliliği hakkında ne düşünüyorsunuz?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Elektrikli ve otonom araçların yaygınlaşmasıyla iş gücünde nasıl bir değişim bekliyorsunuz?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Toplu taşıma kullanımını teşvik etmek için hangi stratejiler etkili olabilir?</a:t>
            </a:r>
          </a:p>
        </p:txBody>
      </p:sp>
    </p:spTree>
    <p:extLst>
      <p:ext uri="{BB962C8B-B14F-4D97-AF65-F5344CB8AC3E}">
        <p14:creationId xmlns:p14="http://schemas.microsoft.com/office/powerpoint/2010/main" val="3466276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İş Gücü Talep Değişimi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Elektrikli ve otonom araçlar daha yaygın hale geldikçe, geleneksel sürücülere olan ihtiyaç azalacak.</a:t>
            </a:r>
          </a:p>
          <a:p>
            <a:pPr marL="231775" indent="-231775"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Bakım çalışanları, batarya yönetimi ve elektrik motoru servisi gibi elektrikli araçların benzersiz gereksinimlerini karşılamak için yeni becerilere ihtiyaç duyacak.</a:t>
            </a:r>
          </a:p>
          <a:p>
            <a:pPr marL="231775" indent="-231775"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Çalışanlar, toplu taşıma sektöründeki değişen manzaraya ve yeni teknolojilere uyum sağlamak için kapsamlı yeniden yetenek kazandırma ve yeniden eğitim programlarına ihtiyaç duyacak.</a:t>
            </a:r>
          </a:p>
          <a:p>
            <a:pPr marL="231775" indent="-231775">
              <a:spcBef>
                <a:spcPts val="480"/>
              </a:spcBef>
              <a:spcAft>
                <a:spcPts val="600"/>
              </a:spcAft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98629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İş Gücü Talep Değişimi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Elektrikli ve otonom araçlar daha yaygın hale geldikçe, geleneksel sürücülere olan ihtiyaç azalacak.</a:t>
            </a:r>
          </a:p>
          <a:p>
            <a:pPr marL="231775" indent="-231775"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Bakım çalışanları, batarya yönetimi ve elektrik motoru servisi gibi elektrikli araçların benzersiz gereksinimlerini karşılamak için yeni becerilere ihtiyaç duyacak.</a:t>
            </a:r>
          </a:p>
          <a:p>
            <a:pPr marL="231775" indent="-231775" algn="just">
              <a:spcBef>
                <a:spcPts val="480"/>
              </a:spcBef>
              <a:spcAft>
                <a:spcPts val="600"/>
              </a:spcAft>
            </a:pPr>
            <a:r>
              <a:rPr lang="tr-TR" sz="2000" dirty="0"/>
              <a:t>Çalışanlar, toplu taşıma sektöründeki değişen manzaraya ve yeni teknolojilere uyum sağlamak için kapsamlı yeniden yetenek kazandırma ve yeniden eğitim programlarına ihtiyaç duyacak.</a:t>
            </a:r>
          </a:p>
          <a:p>
            <a:pPr marL="231775" indent="-231775">
              <a:spcBef>
                <a:spcPts val="480"/>
              </a:spcBef>
              <a:spcAft>
                <a:spcPts val="600"/>
              </a:spcAft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26538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Toplu Taşımayı Teşvik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Toplu Taşıma Kullanımını Teşvik Etme: 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Ücretsiz veya indirimli biletler, transfer hizmetleri.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Çevresel Hedefler: 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Karbon emisyonlarını azaltma, hava kalitesini iyileştirme.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 dirty="0">
                <a:solidFill>
                  <a:srgbClr val="E67E22"/>
                </a:solidFill>
              </a:rPr>
              <a:t>Sosyal Eşitlik Hedefleri:</a:t>
            </a:r>
            <a:r>
              <a:rPr lang="tr-TR" sz="2000" dirty="0"/>
              <a:t> 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Erişilebilirliği artırma, ekonomik fırsatlar sağlama.</a:t>
            </a:r>
          </a:p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1266" name="Picture 2" descr="Awareness Campaign / Public Transport in Motion – Public Transport – u-mob">
            <a:extLst>
              <a:ext uri="{FF2B5EF4-FFF2-40B4-BE49-F238E27FC236}">
                <a16:creationId xmlns:a16="http://schemas.microsoft.com/office/drawing/2014/main" id="{D36C9843-512C-A3F5-BF77-E30A2BD6DD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4" b="17530"/>
          <a:stretch/>
        </p:blipFill>
        <p:spPr bwMode="auto">
          <a:xfrm>
            <a:off x="7788593" y="714590"/>
            <a:ext cx="3354895" cy="497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245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Yönetmelikler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</a:pPr>
            <a:r>
              <a:rPr lang="tr-TR" sz="2000" dirty="0"/>
              <a:t>Yeni ve gelişen ulaşım </a:t>
            </a:r>
            <a:r>
              <a:rPr lang="tr-TR" sz="2000" dirty="0" err="1"/>
              <a:t>modlarının</a:t>
            </a:r>
            <a:r>
              <a:rPr lang="tr-TR" sz="2000" dirty="0"/>
              <a:t> pazara girişini kolaylaştırmak.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Kesintisiz hizmet sunumunu teşvik edecek yenilikçi ortaklıkların oluşturulması.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Sonuç odaklı ve risk bazlı düzenlemeler ile pazar girişinin desteklenmesi.</a:t>
            </a:r>
          </a:p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93128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Ücretsiz Toplu Taşıma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</a:pPr>
            <a:r>
              <a:rPr lang="tr-TR" sz="2000"/>
              <a:t>Sosyal eşitliği artırma, iş ve hizmetlere erişimi kolaylaştırma.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/>
              <a:t>Düşük karbon etkili ulaşım modlarına yönlendirme.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/>
              <a:t>Ücretsiz hizmetler için alternatif fon kaynakları gerekli.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tr-TR" sz="2000">
                <a:solidFill>
                  <a:srgbClr val="E67E22"/>
                </a:solidFill>
              </a:rPr>
              <a:t>Ücretsiz toplu taşıma için fonlama modelleri: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/>
              <a:t>Merkezi hükümet katkıları ve ücret dışı gelir kaynakları.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/>
              <a:t>Ticari ilişkiler ve değer yakalama stratejileri (reklamlar, sponsorluklar).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/>
              <a:t>Özel araçlar için sıkışıklık ve yol kullanım ücretleri.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/>
              <a:t>Ücretsiz hizmet segmentasyonu ve sürdürülebilirlik</a:t>
            </a:r>
            <a:r>
              <a:rPr lang="tr-TR" sz="1800"/>
              <a:t>.</a:t>
            </a:r>
          </a:p>
          <a:p>
            <a:pPr marL="0" indent="0">
              <a:spcAft>
                <a:spcPts val="600"/>
              </a:spcAft>
              <a:buNone/>
            </a:pPr>
            <a:endParaRPr lang="tr-TR" sz="200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6E6A2-560E-EA40-32D4-DBD2E31D8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2336" y="1173365"/>
            <a:ext cx="3645408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18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Gelecek Tahminleri</a:t>
            </a:r>
          </a:p>
          <a:p>
            <a:pPr>
              <a:defRPr/>
            </a:pPr>
            <a:endParaRPr lang="tr-TR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701B3A3C-4D4C-BBBD-784D-073E8A3024A3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733033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Politik Etkiler: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Toplu taşımanın sosyal ve ekonomik fırsatlar yaratma aracı olarak görülmesiyle birlikte politik etkiler artacaktır.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Ulaştırma planlaması ve arazi kullanımı (konut geliştirme dahil) ile sorumlu devlet kurumları muhtemelen tek bir organ haline gelecektir.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Toplulukları büyüme ve fırsat alanlarına bağlayan ana koridorlar aracılığıyla 15 veya 30 dakikalık şehirler yaratmak hedeflenecektir.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B505FCDC-80A4-0300-2A20-ACA2B73FE6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0"/>
          <a:stretch/>
        </p:blipFill>
        <p:spPr bwMode="auto">
          <a:xfrm>
            <a:off x="7746302" y="427052"/>
            <a:ext cx="3958018" cy="557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2 İçerik Yer Tutucusu">
            <a:extLst>
              <a:ext uri="{FF2B5EF4-FFF2-40B4-BE49-F238E27FC236}">
                <a16:creationId xmlns:a16="http://schemas.microsoft.com/office/drawing/2014/main" id="{F178A338-11AC-0300-40CD-615AB1D817C8}"/>
              </a:ext>
            </a:extLst>
          </p:cNvPr>
          <p:cNvSpPr txBox="1">
            <a:spLocks/>
          </p:cNvSpPr>
          <p:nvPr/>
        </p:nvSpPr>
        <p:spPr bwMode="auto">
          <a:xfrm>
            <a:off x="5205985" y="5393942"/>
            <a:ext cx="2963394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 dirty="0">
                <a:latin typeface="Calibri" panose="020F0502020204030204" pitchFamily="34" charset="0"/>
              </a:rPr>
              <a:t>Kaynak: </a:t>
            </a: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hlinkClick r:id="rId4"/>
              </a:rPr>
              <a:t>netzerocities.app</a:t>
            </a: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817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Gelecek Tahminleri</a:t>
            </a:r>
          </a:p>
          <a:p>
            <a:pPr>
              <a:defRPr/>
            </a:pPr>
            <a:endParaRPr lang="tr-TR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701B3A3C-4D4C-BBBD-784D-073E8A3024A3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7442857" cy="376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Çevreye Duyarlı Toplu Taşıma: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Toplu taşıma operasyonlarında karbonsuzlaşma, sadece bir politika önceliği değil, stratejik bir iş önceliği haline gelecektir.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Karbonsuzlaşma, net sıfır hedeflerine ulaşmayı sağlayabilir, ancak beklenen faydaları ve yatırım getirisini gerçekleştirmek için büyük davranış değişiklikleri de gerekebilir.</a:t>
            </a:r>
            <a:endParaRPr lang="en-US" sz="1800" dirty="0"/>
          </a:p>
        </p:txBody>
      </p:sp>
      <p:pic>
        <p:nvPicPr>
          <p:cNvPr id="2051" name="Picture 3" descr="Transport: Solar Bus Technology Is Hitting The Streets Of Munich - Forbes  India">
            <a:extLst>
              <a:ext uri="{FF2B5EF4-FFF2-40B4-BE49-F238E27FC236}">
                <a16:creationId xmlns:a16="http://schemas.microsoft.com/office/drawing/2014/main" id="{223E3921-5043-88B9-772D-93EAF049B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931" y="2017066"/>
            <a:ext cx="3870198" cy="258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D7471F-7220-29ED-CA75-753C9C0712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0080"/>
          <a:stretch/>
        </p:blipFill>
        <p:spPr>
          <a:xfrm>
            <a:off x="1471725" y="4413504"/>
            <a:ext cx="5804231" cy="155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52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Gelecek Tahminleri</a:t>
            </a:r>
          </a:p>
          <a:p>
            <a:pPr>
              <a:defRPr/>
            </a:pPr>
            <a:endParaRPr lang="tr-TR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701B3A3C-4D4C-BBBD-784D-073E8A3024A3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733033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Teknolojik Devrim: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Teknoloji, toplu taşıma sektöründe hizmet sunumu ve istihdamı devrim niteliğinde değiştirecektir.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Dijital dönüşüm, hizmet sunumunun modernizasyonunu hızlandıracak ve sektör genelinde iş gücü üzerinde önemli etkiler yaratacaktır.</a:t>
            </a:r>
          </a:p>
          <a:p>
            <a:pPr marL="231775" indent="-231775"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/>
              <a:t>Otonom araçlar, </a:t>
            </a:r>
            <a:r>
              <a:rPr lang="tr-TR" sz="2000" dirty="0" err="1"/>
              <a:t>hyperlooplar</a:t>
            </a:r>
            <a:r>
              <a:rPr lang="tr-TR" sz="2000" dirty="0"/>
              <a:t> ve uçan taksiler, yaşamın ve toplu taşıma ekosisteminin normal bir parçası haline gelebilir.</a:t>
            </a:r>
            <a:endParaRPr lang="en-US" sz="1800" dirty="0"/>
          </a:p>
        </p:txBody>
      </p:sp>
      <p:pic>
        <p:nvPicPr>
          <p:cNvPr id="3075" name="Picture 3" descr="Elektrikli uçan taksi filosu kurulacak ...">
            <a:extLst>
              <a:ext uri="{FF2B5EF4-FFF2-40B4-BE49-F238E27FC236}">
                <a16:creationId xmlns:a16="http://schemas.microsoft.com/office/drawing/2014/main" id="{0EC6E0B2-5FC1-FE9C-7FF7-7B37AC151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051" y="2614675"/>
            <a:ext cx="3716825" cy="208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831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A3769-83A1-6EA5-58CB-211DB975825F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Amaç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2 İçerik Yer Tutucusu">
            <a:extLst>
              <a:ext uri="{FF2B5EF4-FFF2-40B4-BE49-F238E27FC236}">
                <a16:creationId xmlns:a16="http://schemas.microsoft.com/office/drawing/2014/main" id="{E8E18D7B-840C-7C55-DD9B-BB097F9AD172}"/>
              </a:ext>
            </a:extLst>
          </p:cNvPr>
          <p:cNvSpPr txBox="1">
            <a:spLocks/>
          </p:cNvSpPr>
          <p:nvPr/>
        </p:nvSpPr>
        <p:spPr bwMode="auto">
          <a:xfrm>
            <a:off x="286872" y="1885980"/>
            <a:ext cx="11546540" cy="376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buNone/>
            </a:pPr>
            <a:r>
              <a:rPr lang="tr-TR" sz="2000" dirty="0">
                <a:solidFill>
                  <a:srgbClr val="000000"/>
                </a:solidFill>
                <a:ea typeface="Source Sans Pro"/>
                <a:cs typeface="Source Sans Pro"/>
              </a:rPr>
              <a:t>Bu eğitimin amacı aşağıdaki soruların cevapları hakkında bilgi sahibi olmaktır. 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000000"/>
                </a:solidFill>
                <a:ea typeface="Source Sans Pro"/>
              </a:rPr>
              <a:t>Şehirlere tanıtılan yeni toplu taşıma teknolojileri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000000"/>
                </a:solidFill>
                <a:ea typeface="Source Sans Pro"/>
              </a:rPr>
              <a:t>Yeni teknolojilerin avantajları ve dezavantajları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000000"/>
                </a:solidFill>
                <a:ea typeface="Source Sans Pro"/>
              </a:rPr>
              <a:t> Yeni teknolojilere uyum sağlamada karşılaşılan zorluklar nelerdir?</a:t>
            </a:r>
          </a:p>
          <a:p>
            <a:pPr marL="234950" indent="-2349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rgbClr val="000000"/>
                </a:solidFill>
                <a:ea typeface="Source Sans Pro"/>
              </a:rPr>
              <a:t> Yeni teknolojiler ne kadar sürdürülebilir?</a:t>
            </a:r>
          </a:p>
          <a:p>
            <a:pPr marL="0" indent="0" algn="just" eaLnBrk="1" hangingPunct="1">
              <a:buNone/>
            </a:pPr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236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Sorular/Cevaplar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7523" y="1916833"/>
            <a:ext cx="11545889" cy="399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Ücretsiz toplu taşıma hizmetlerinin avantajları ve dezavantajları nelerdir?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Toplu taşımada çevresel sürdürülebilirliği sağlamak için hangi adımlar atılmalıdır?</a:t>
            </a:r>
          </a:p>
          <a:p>
            <a:pPr marL="228600" indent="-2286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</a:rPr>
              <a:t>Gelecekte toplu taşıma hizmetlerinin nasıl bir değişim geçireceğini düşünüyorsunuz?</a:t>
            </a:r>
          </a:p>
        </p:txBody>
      </p:sp>
    </p:spTree>
    <p:extLst>
      <p:ext uri="{BB962C8B-B14F-4D97-AF65-F5344CB8AC3E}">
        <p14:creationId xmlns:p14="http://schemas.microsoft.com/office/powerpoint/2010/main" val="120349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Kaynaklar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>
              <a:spcAft>
                <a:spcPts val="600"/>
              </a:spcAft>
            </a:pPr>
            <a:r>
              <a:rPr lang="tr-TR" sz="2000" dirty="0">
                <a:hlinkClick r:id="rId3"/>
              </a:rPr>
              <a:t>https://amazingcarsanddrives.com/future-public-transportation-its-impact-car-ownership</a:t>
            </a:r>
            <a:endParaRPr lang="tr-TR" sz="2000" dirty="0"/>
          </a:p>
          <a:p>
            <a:pPr rtl="0" fontAlgn="base">
              <a:spcAft>
                <a:spcPts val="600"/>
              </a:spcAft>
            </a:pPr>
            <a:r>
              <a:rPr lang="tr-TR" sz="2000" dirty="0">
                <a:hlinkClick r:id="rId4"/>
              </a:rPr>
              <a:t>https://www.frontiersin.org/articles/10.3389/fbuil.2023.1161361/full</a:t>
            </a:r>
          </a:p>
          <a:p>
            <a:pPr rtl="0" fontAlgn="base">
              <a:spcAft>
                <a:spcPts val="600"/>
              </a:spcAft>
            </a:pPr>
            <a:r>
              <a:rPr lang="tr-TR" sz="2000" dirty="0">
                <a:hlinkClick r:id="rId4"/>
              </a:rPr>
              <a:t>https://netzerocities.app/resource-1688</a:t>
            </a:r>
            <a:endParaRPr lang="tr-TR" sz="2000" dirty="0"/>
          </a:p>
          <a:p>
            <a:pPr>
              <a:spcAft>
                <a:spcPts val="600"/>
              </a:spcAft>
            </a:pPr>
            <a:r>
              <a:rPr lang="tr-TR" sz="2000" dirty="0">
                <a:hlinkClick r:id="rId5"/>
              </a:rPr>
              <a:t>https://www.digi.com/blog/post/new-public-transit-technology-emerging-tech</a:t>
            </a:r>
            <a:endParaRPr lang="tr-TR" sz="2000" dirty="0"/>
          </a:p>
          <a:p>
            <a:pPr>
              <a:spcAft>
                <a:spcPts val="600"/>
              </a:spcAft>
            </a:pPr>
            <a:r>
              <a:rPr lang="tr-TR" sz="2000" dirty="0">
                <a:hlinkClick r:id="rId6"/>
              </a:rPr>
              <a:t>https://www.tripspark.com/blog/4-transit-technology-trends-2024</a:t>
            </a:r>
            <a:endParaRPr lang="tr-TR" sz="2000" dirty="0"/>
          </a:p>
          <a:p>
            <a:pPr marL="231775" indent="-231775">
              <a:spcBef>
                <a:spcPts val="480"/>
              </a:spcBef>
              <a:spcAft>
                <a:spcPts val="600"/>
              </a:spcAft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73595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7F31D-607B-8009-2B82-91C1ED5E0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457" y="1844675"/>
            <a:ext cx="9231086" cy="1909763"/>
          </a:xfrm>
        </p:spPr>
        <p:txBody>
          <a:bodyPr>
            <a:normAutofit/>
          </a:bodyPr>
          <a:lstStyle/>
          <a:p>
            <a:r>
              <a:rPr lang="tr-TR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Göstermiş Olduğunuz İlgi </a:t>
            </a:r>
            <a:r>
              <a:rPr lang="tr-TR" sz="4000" b="1" dirty="0"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</a:t>
            </a:r>
            <a:r>
              <a:rPr lang="tr-TR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çin Teşekkür Ederim!</a:t>
            </a:r>
            <a:endParaRPr lang="tr-TR" sz="40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50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589686-29FF-62FF-C6B4-A49EA19E9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536" y="2517011"/>
            <a:ext cx="5201776" cy="2512313"/>
          </a:xfrm>
          <a:prstGeom prst="rect">
            <a:avLst/>
          </a:prstGeom>
        </p:spPr>
      </p:pic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Değişim İşaretleri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6796681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Değişen Beklentiler: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Günümüz yolcuları dijital, kişiselleştirilmiş, esnek ve evrensel olarak erişilebilir hizmetler talep etmektedir.</a:t>
            </a:r>
          </a:p>
          <a:p>
            <a:pPr marL="0" indent="0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Sürdürülebilir Ekonomik Büyüme:</a:t>
            </a:r>
          </a:p>
          <a:p>
            <a:pPr marL="228600" indent="-228600"/>
            <a:r>
              <a:rPr lang="tr-TR" sz="2000" dirty="0"/>
              <a:t>Toplu taşıma, sürdürülebilir ekonomik büyümenin ve eşit fırsatların önemli bir sağlayıcısıdır.</a:t>
            </a:r>
          </a:p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Çevresel Sürdürülebilirlik:</a:t>
            </a:r>
          </a:p>
          <a:p>
            <a:pPr marL="228600" indent="-228600" algn="just"/>
            <a:r>
              <a:rPr lang="tr-TR" sz="2000" dirty="0"/>
              <a:t>Karbon salınımını azaltma ve kirliliği en aza indirme ihtiyacı, toplu taşıma ve gelecek için yer planlamasının merkezi haline gelmektedir.</a:t>
            </a:r>
          </a:p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2 İçerik Yer Tutucusu">
            <a:extLst>
              <a:ext uri="{FF2B5EF4-FFF2-40B4-BE49-F238E27FC236}">
                <a16:creationId xmlns:a16="http://schemas.microsoft.com/office/drawing/2014/main" id="{06D3CBF5-43BA-67EC-42EC-2A0850E23ABC}"/>
              </a:ext>
            </a:extLst>
          </p:cNvPr>
          <p:cNvSpPr txBox="1">
            <a:spLocks/>
          </p:cNvSpPr>
          <p:nvPr/>
        </p:nvSpPr>
        <p:spPr bwMode="auto">
          <a:xfrm>
            <a:off x="8070735" y="5400676"/>
            <a:ext cx="2963394" cy="45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Aft>
                <a:spcPts val="600"/>
              </a:spcAft>
              <a:buNone/>
            </a:pPr>
            <a:r>
              <a:rPr lang="tr-TR" sz="2000" dirty="0">
                <a:latin typeface="Calibri" panose="020F0502020204030204" pitchFamily="34" charset="0"/>
              </a:rPr>
              <a:t>Kaynak: </a:t>
            </a: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hlinkClick r:id="rId4"/>
              </a:rPr>
              <a:t>frontiersin.org</a:t>
            </a: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652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Değişim İşaretleri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Yeni Teknolojiler:</a:t>
            </a:r>
          </a:p>
          <a:p>
            <a:pPr marL="228600" indent="-228600" algn="just">
              <a:spcAft>
                <a:spcPts val="600"/>
              </a:spcAft>
            </a:pPr>
            <a:r>
              <a:rPr lang="tr-TR" sz="2000" dirty="0"/>
              <a:t>Dijital ulaşım ve iş teknolojileri mevcut durumu bozmakta ve operasyonları iyileştirmektedir.</a:t>
            </a:r>
          </a:p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Mobilite Hizmeti ve Otonom Araçlar:</a:t>
            </a:r>
          </a:p>
          <a:p>
            <a:pPr marL="228600" indent="-228600" algn="just">
              <a:spcAft>
                <a:spcPts val="600"/>
              </a:spcAft>
            </a:pPr>
            <a:r>
              <a:rPr lang="tr-TR" sz="2000" dirty="0"/>
              <a:t>Toplu taşıma hizmetleri ile rekabet edebilecek maliyet etkinliğine sahiptir.</a:t>
            </a:r>
          </a:p>
          <a:p>
            <a:pPr marL="0" indent="0" algn="just"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</a:rPr>
              <a:t>Hızlı </a:t>
            </a:r>
            <a:r>
              <a:rPr lang="tr-TR" sz="2000" dirty="0" err="1">
                <a:solidFill>
                  <a:srgbClr val="E67E22"/>
                </a:solidFill>
              </a:rPr>
              <a:t>İnovasyon</a:t>
            </a:r>
            <a:r>
              <a:rPr lang="tr-TR" sz="2000" dirty="0">
                <a:solidFill>
                  <a:srgbClr val="E67E22"/>
                </a:solidFill>
              </a:rPr>
              <a:t>:</a:t>
            </a:r>
          </a:p>
          <a:p>
            <a:pPr marL="228600" indent="-228600" algn="just">
              <a:spcAft>
                <a:spcPts val="600"/>
              </a:spcAft>
            </a:pPr>
            <a:r>
              <a:rPr lang="tr-TR" sz="2000" dirty="0"/>
              <a:t>Yenilik hızı, geleneksel düzenleyici sistemlerin adapte olma hızını aşmaktadır. Düzenleme çerçeveleri, yeni </a:t>
            </a:r>
            <a:r>
              <a:rPr lang="tr-TR" sz="2000" dirty="0" err="1"/>
              <a:t>modlara</a:t>
            </a:r>
            <a:r>
              <a:rPr lang="tr-TR" sz="2000" dirty="0"/>
              <a:t> ve hizmetlere hızla yanıt verecek şekilde dinamik olmalıdır.</a:t>
            </a:r>
          </a:p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36666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Kullanıcı Beklentileri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Kesintisiz: </a:t>
            </a:r>
            <a:r>
              <a:rPr lang="tr-TR" sz="2000" dirty="0"/>
              <a:t>Entegre dijital çözümler, dinamik yolculuk planlama, </a:t>
            </a:r>
            <a:r>
              <a:rPr lang="tr-TR" sz="2000" dirty="0" err="1"/>
              <a:t>modlar</a:t>
            </a:r>
            <a:r>
              <a:rPr lang="tr-TR" sz="2000" dirty="0"/>
              <a:t> arası uyumlu bağlantılar ve birleşik ödeme süreçleri.</a:t>
            </a:r>
          </a:p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Kişiselleştirilmiş: </a:t>
            </a:r>
            <a:r>
              <a:rPr lang="tr-TR" sz="2000" dirty="0"/>
              <a:t>İletişimi geliştiren, gidecekleri yere ve zamana göre özel teklifler, hizmetler ve güzergahlar sunan çözümler.</a:t>
            </a:r>
          </a:p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Esnek:</a:t>
            </a:r>
            <a:r>
              <a:rPr lang="tr-TR" sz="2000" dirty="0"/>
              <a:t> Bugünün 'talep üzerine' ekonomisi, toplu taşıma hizmetlerinin esnek ve bireysel ihtiyaçlara cevap veren şekilde olmasını gerektiriyor.</a:t>
            </a:r>
          </a:p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Erişilebilir ve Eşitlikçi:</a:t>
            </a:r>
            <a:r>
              <a:rPr lang="tr-TR" sz="2000" dirty="0"/>
              <a:t> Herkes için erişilebilir hizmetler, özellikle hareket kabiliyeti ve görme engelli müşteriler için.</a:t>
            </a:r>
          </a:p>
          <a:p>
            <a:pPr>
              <a:spcAft>
                <a:spcPts val="600"/>
              </a:spcAft>
              <a:buClr>
                <a:schemeClr val="tx1"/>
              </a:buClr>
            </a:pPr>
            <a:endParaRPr lang="tr-TR" sz="2000" dirty="0"/>
          </a:p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8184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Kullanıcı Beklentileri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Talebe Duyarlı: </a:t>
            </a:r>
            <a:r>
              <a:rPr lang="tr-TR" sz="2000" dirty="0"/>
              <a:t>Hizmetler, hizmet verdikleri yerleri anlamalı ve temel çalışanların seyahat ihtiyaçlarına uygun olmalıdır.</a:t>
            </a:r>
          </a:p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Kamu Değerlerine Uyumlu: </a:t>
            </a:r>
            <a:r>
              <a:rPr lang="tr-TR" sz="2000" dirty="0"/>
              <a:t>Çevresel ve sosyal etkilerin farkında olan ve daha iddialı Çevresel-Sosyal hedefleri talep eden müşteriler.</a:t>
            </a:r>
          </a:p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tr-TR" sz="2000" dirty="0">
                <a:solidFill>
                  <a:srgbClr val="E67E22"/>
                </a:solidFill>
              </a:rPr>
              <a:t>Fiyat Duyarlı</a:t>
            </a:r>
            <a:r>
              <a:rPr lang="tr-TR" sz="2000" dirty="0"/>
              <a:t>: Hizmetlerin makul fiyatlı ve diğer ulaşım </a:t>
            </a:r>
            <a:r>
              <a:rPr lang="tr-TR" sz="2000" dirty="0" err="1"/>
              <a:t>modlarıyla</a:t>
            </a:r>
            <a:r>
              <a:rPr lang="tr-TR" sz="2000" dirty="0"/>
              <a:t> rekabet edebilir olması beklenmektedir</a:t>
            </a:r>
            <a:r>
              <a:rPr lang="en-US" sz="2000" dirty="0"/>
              <a:t>.</a:t>
            </a:r>
            <a:endParaRPr lang="tr-TR" sz="2000" dirty="0"/>
          </a:p>
          <a:p>
            <a:pPr>
              <a:spcAft>
                <a:spcPts val="600"/>
              </a:spcAft>
              <a:buClr>
                <a:schemeClr val="tx1"/>
              </a:buClr>
            </a:pPr>
            <a:endParaRPr lang="tr-TR" sz="2000" dirty="0"/>
          </a:p>
          <a:p>
            <a:pPr marL="0" indent="0">
              <a:spcBef>
                <a:spcPts val="480"/>
              </a:spcBef>
              <a:spcAft>
                <a:spcPts val="600"/>
              </a:spcAft>
              <a:buNone/>
            </a:pPr>
            <a:endParaRPr lang="tr-TR" sz="20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04346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4122A9-A252-C5DC-3190-8EF600FDA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24" y="1594104"/>
            <a:ext cx="4523232" cy="2261616"/>
          </a:xfrm>
          <a:prstGeom prst="rect">
            <a:avLst/>
          </a:prstGeom>
        </p:spPr>
      </p:pic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590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Siyasal ve Ekonomik İşaretler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44B00B8-620F-0537-7932-FC1AC3FBBB49}"/>
              </a:ext>
            </a:extLst>
          </p:cNvPr>
          <p:cNvSpPr txBox="1">
            <a:spLocks/>
          </p:cNvSpPr>
          <p:nvPr/>
        </p:nvSpPr>
        <p:spPr bwMode="auto">
          <a:xfrm>
            <a:off x="286871" y="1916830"/>
            <a:ext cx="11545889" cy="408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Aft>
                <a:spcPts val="600"/>
              </a:spcAft>
            </a:pPr>
            <a:r>
              <a:rPr lang="tr-TR" sz="2000" dirty="0"/>
              <a:t>Sürdürülebilir ekonomik büyüme ve eşit fırsatlar için kritik.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15/30 dakikalık şehir konseptleri ile daha erişilebilir hizmetler.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Ulaşım ağının genişletilmesi stratejik bir hedef.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Uygun fiyatlandırma ile düşük gelirli bireyler için erişim sağlama.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Toplu taşımanın finansal sürdürülebilirliği için yeni gelir kaynakları yaratılmalıdır.</a:t>
            </a:r>
          </a:p>
          <a:p>
            <a:pPr marL="228600" indent="-228600">
              <a:spcAft>
                <a:spcPts val="600"/>
              </a:spcAft>
            </a:pPr>
            <a:r>
              <a:rPr lang="tr-TR" sz="2000" dirty="0"/>
              <a:t>Elektrikli araçların yaygınlaşmasıyla birlikte, yakıt vergisi gelirleri azalacak ve nihayetinde ortadan kalkacaktır.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49699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Belge" ma:contentTypeID="0x01010007AE9AADD9055F48A76998BB8EEE9D03" ma:contentTypeVersion="18" ma:contentTypeDescription="Yeni belge oluşturun." ma:contentTypeScope="" ma:versionID="c8855feb76832638f024c7af02b38e1e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4180885b7ab1b7a09daeaad896a355fd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Resim Etiketleri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ylaşılanla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Ayrıntıları ile Paylaşıld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İçerik Türü"/>
        <xsd:element ref="dc:title" minOccurs="0" maxOccurs="1" ma:index="4" ma:displayName="Başlı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6CA165-0A25-4EAD-8E17-066E3FA26F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CECC42-3779-435B-BDFF-9DAA07AA7E39}">
  <ds:schemaRefs>
    <ds:schemaRef ds:uri="0fb846bb-49da-442d-ac44-1711760f675e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www.w3.org/XML/1998/namespace"/>
    <ds:schemaRef ds:uri="11876741-4e3d-41e4-924e-432c5fed92e0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33A6D03-CEBF-4F2D-AE03-3B4942469C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876741-4e3d-41e4-924e-432c5fed92e0"/>
    <ds:schemaRef ds:uri="0fb846bb-49da-442d-ac44-1711760f67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2572</TotalTime>
  <Words>2078</Words>
  <PresentationFormat>Widescreen</PresentationFormat>
  <Paragraphs>297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Myriad Pro</vt:lpstr>
      <vt:lpstr>Arial</vt:lpstr>
      <vt:lpstr>Calibri</vt:lpstr>
      <vt:lpstr>Calibri Light</vt:lpstr>
      <vt:lpstr>Source Sans Pro</vt:lpstr>
      <vt:lpstr>Wingdings</vt:lpstr>
      <vt:lpstr>Office Theme</vt:lpstr>
      <vt:lpstr>  TM 15 - Yeni Toplu Taşıma Teknolojileri  7 Haziran 2024 Ankara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Göstermiş Olduğunuz İlgi için Teşekkür Ederim!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2024-03-01T07:41:11Z</dcterms:created>
  <dcterms:modified xsi:type="dcterms:W3CDTF">2024-06-03T08:29:21Z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</Properties>
</file>