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1"/>
  </p:notesMasterIdLst>
  <p:sldIdLst>
    <p:sldId id="263" r:id="rId5"/>
    <p:sldId id="276" r:id="rId6"/>
    <p:sldId id="576" r:id="rId7"/>
    <p:sldId id="554" r:id="rId8"/>
    <p:sldId id="627" r:id="rId9"/>
    <p:sldId id="628" r:id="rId10"/>
    <p:sldId id="629" r:id="rId11"/>
    <p:sldId id="630" r:id="rId12"/>
    <p:sldId id="631" r:id="rId13"/>
    <p:sldId id="632" r:id="rId14"/>
    <p:sldId id="633" r:id="rId15"/>
    <p:sldId id="672" r:id="rId16"/>
    <p:sldId id="652" r:id="rId17"/>
    <p:sldId id="664" r:id="rId18"/>
    <p:sldId id="653" r:id="rId19"/>
    <p:sldId id="634" r:id="rId20"/>
    <p:sldId id="639" r:id="rId21"/>
    <p:sldId id="640" r:id="rId22"/>
    <p:sldId id="648" r:id="rId23"/>
    <p:sldId id="644" r:id="rId24"/>
    <p:sldId id="645" r:id="rId25"/>
    <p:sldId id="646" r:id="rId26"/>
    <p:sldId id="647" r:id="rId27"/>
    <p:sldId id="649" r:id="rId28"/>
    <p:sldId id="650" r:id="rId29"/>
    <p:sldId id="673" r:id="rId30"/>
    <p:sldId id="654" r:id="rId31"/>
    <p:sldId id="651" r:id="rId32"/>
    <p:sldId id="655" r:id="rId33"/>
    <p:sldId id="675" r:id="rId34"/>
    <p:sldId id="678" r:id="rId35"/>
    <p:sldId id="676" r:id="rId36"/>
    <p:sldId id="656" r:id="rId37"/>
    <p:sldId id="657" r:id="rId38"/>
    <p:sldId id="661" r:id="rId39"/>
    <p:sldId id="662" r:id="rId40"/>
    <p:sldId id="663" r:id="rId41"/>
    <p:sldId id="665" r:id="rId42"/>
    <p:sldId id="667" r:id="rId43"/>
    <p:sldId id="666" r:id="rId44"/>
    <p:sldId id="668" r:id="rId45"/>
    <p:sldId id="669" r:id="rId46"/>
    <p:sldId id="670" r:id="rId47"/>
    <p:sldId id="674" r:id="rId48"/>
    <p:sldId id="671" r:id="rId49"/>
    <p:sldId id="529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9B07AB2-A93A-48DF-9A98-92917A444FE4}">
          <p14:sldIdLst>
            <p14:sldId id="263"/>
            <p14:sldId id="276"/>
            <p14:sldId id="576"/>
            <p14:sldId id="554"/>
            <p14:sldId id="627"/>
            <p14:sldId id="628"/>
            <p14:sldId id="629"/>
            <p14:sldId id="630"/>
            <p14:sldId id="631"/>
            <p14:sldId id="632"/>
            <p14:sldId id="633"/>
            <p14:sldId id="672"/>
            <p14:sldId id="652"/>
            <p14:sldId id="664"/>
            <p14:sldId id="653"/>
            <p14:sldId id="634"/>
            <p14:sldId id="639"/>
            <p14:sldId id="640"/>
            <p14:sldId id="648"/>
            <p14:sldId id="644"/>
            <p14:sldId id="645"/>
            <p14:sldId id="646"/>
            <p14:sldId id="647"/>
            <p14:sldId id="649"/>
            <p14:sldId id="650"/>
            <p14:sldId id="673"/>
            <p14:sldId id="654"/>
            <p14:sldId id="651"/>
            <p14:sldId id="655"/>
            <p14:sldId id="675"/>
            <p14:sldId id="678"/>
            <p14:sldId id="676"/>
            <p14:sldId id="656"/>
            <p14:sldId id="657"/>
            <p14:sldId id="661"/>
            <p14:sldId id="662"/>
            <p14:sldId id="663"/>
            <p14:sldId id="665"/>
            <p14:sldId id="667"/>
            <p14:sldId id="666"/>
            <p14:sldId id="668"/>
            <p14:sldId id="669"/>
            <p14:sldId id="670"/>
            <p14:sldId id="674"/>
            <p14:sldId id="671"/>
            <p14:sldId id="52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0306600-FABD-D8B2-D2D6-C08651E0AAFF}" name="genis.majoral" initials="ge" userId="S::genis.majoral_upc.edu#ext#@dai0.onmicrosoft.com::13d3f22b-b605-4773-86eb-cd97cde56a0b" providerId="AD"/>
  <p188:author id="{79B1309E-1FFE-F3EE-7A49-812B8E613534}" name="Kristina Gaučė" initials="KG" userId="S::kristina_gauce.lt#ext#@dai0.onmicrosoft.com::29057900-953f-493b-953b-68bfca44cde0" providerId="AD"/>
  <p188:author id="{7A5646AF-74D7-135E-4FBF-197802AED93A}" name="Kristina Gauce" initials="KG" userId="S::kristina_gauce@dai.com::fa3acaa1-6619-4b8b-a9ae-0459ee104a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7E22"/>
    <a:srgbClr val="548235"/>
    <a:srgbClr val="BC524C"/>
    <a:srgbClr val="4F81BC"/>
    <a:srgbClr val="9BBB59"/>
    <a:srgbClr val="4BACC6"/>
    <a:srgbClr val="4F81BD"/>
    <a:srgbClr val="00B050"/>
    <a:srgbClr val="ADE6C7"/>
    <a:srgbClr val="0071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576" autoAdjust="0"/>
  </p:normalViewPr>
  <p:slideViewPr>
    <p:cSldViewPr snapToGrid="0">
      <p:cViewPr varScale="1">
        <p:scale>
          <a:sx n="76" d="100"/>
          <a:sy n="76" d="100"/>
        </p:scale>
        <p:origin x="91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8/10/relationships/authors" Target="author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rat Ozen" userId="8c13d4d285aa0c36" providerId="LiveId" clId="{6A4A480B-EA87-40F3-8B5D-A79F12825847}"/>
    <pc:docChg chg="undo redo custSel addSld delSld modSld sldOrd modSection">
      <pc:chgData name="Murat Ozen" userId="8c13d4d285aa0c36" providerId="LiveId" clId="{6A4A480B-EA87-40F3-8B5D-A79F12825847}" dt="2024-06-02T14:48:33.643" v="2067" actId="6549"/>
      <pc:docMkLst>
        <pc:docMk/>
      </pc:docMkLst>
      <pc:sldChg chg="modSp mod">
        <pc:chgData name="Murat Ozen" userId="8c13d4d285aa0c36" providerId="LiveId" clId="{6A4A480B-EA87-40F3-8B5D-A79F12825847}" dt="2024-06-02T13:05:33.149" v="1316" actId="790"/>
        <pc:sldMkLst>
          <pc:docMk/>
          <pc:sldMk cId="2481054184" sldId="263"/>
        </pc:sldMkLst>
        <pc:spChg chg="mod">
          <ac:chgData name="Murat Ozen" userId="8c13d4d285aa0c36" providerId="LiveId" clId="{6A4A480B-EA87-40F3-8B5D-A79F12825847}" dt="2024-06-02T13:05:33.149" v="1316" actId="790"/>
          <ac:spMkLst>
            <pc:docMk/>
            <pc:sldMk cId="2481054184" sldId="263"/>
            <ac:spMk id="4" creationId="{DDF3D6F5-3D04-D48A-C3A0-1B7EA788ACEA}"/>
          </ac:spMkLst>
        </pc:spChg>
      </pc:sldChg>
      <pc:sldChg chg="modSp mod">
        <pc:chgData name="Murat Ozen" userId="8c13d4d285aa0c36" providerId="LiveId" clId="{6A4A480B-EA87-40F3-8B5D-A79F12825847}" dt="2024-05-29T11:21:15.305" v="7" actId="207"/>
        <pc:sldMkLst>
          <pc:docMk/>
          <pc:sldMk cId="2485794808" sldId="627"/>
        </pc:sldMkLst>
        <pc:spChg chg="mod">
          <ac:chgData name="Murat Ozen" userId="8c13d4d285aa0c36" providerId="LiveId" clId="{6A4A480B-EA87-40F3-8B5D-A79F12825847}" dt="2024-05-29T11:21:15.305" v="7" actId="207"/>
          <ac:spMkLst>
            <pc:docMk/>
            <pc:sldMk cId="2485794808" sldId="627"/>
            <ac:spMk id="3" creationId="{D44B00B8-620F-0537-7932-FC1AC3FBBB49}"/>
          </ac:spMkLst>
        </pc:spChg>
      </pc:sldChg>
      <pc:sldChg chg="modSp mod">
        <pc:chgData name="Murat Ozen" userId="8c13d4d285aa0c36" providerId="LiveId" clId="{6A4A480B-EA87-40F3-8B5D-A79F12825847}" dt="2024-06-02T13:15:38.689" v="1382" actId="20577"/>
        <pc:sldMkLst>
          <pc:docMk/>
          <pc:sldMk cId="2930097688" sldId="630"/>
        </pc:sldMkLst>
        <pc:spChg chg="mod">
          <ac:chgData name="Murat Ozen" userId="8c13d4d285aa0c36" providerId="LiveId" clId="{6A4A480B-EA87-40F3-8B5D-A79F12825847}" dt="2024-06-02T13:15:38.689" v="1382" actId="20577"/>
          <ac:spMkLst>
            <pc:docMk/>
            <pc:sldMk cId="2930097688" sldId="630"/>
            <ac:spMk id="3" creationId="{D44B00B8-620F-0537-7932-FC1AC3FBBB49}"/>
          </ac:spMkLst>
        </pc:spChg>
      </pc:sldChg>
      <pc:sldChg chg="modSp mod">
        <pc:chgData name="Murat Ozen" userId="8c13d4d285aa0c36" providerId="LiveId" clId="{6A4A480B-EA87-40F3-8B5D-A79F12825847}" dt="2024-06-02T13:16:49.057" v="1386" actId="1036"/>
        <pc:sldMkLst>
          <pc:docMk/>
          <pc:sldMk cId="3719350048" sldId="631"/>
        </pc:sldMkLst>
        <pc:spChg chg="mod">
          <ac:chgData name="Murat Ozen" userId="8c13d4d285aa0c36" providerId="LiveId" clId="{6A4A480B-EA87-40F3-8B5D-A79F12825847}" dt="2024-06-02T13:16:49.057" v="1386" actId="1036"/>
          <ac:spMkLst>
            <pc:docMk/>
            <pc:sldMk cId="3719350048" sldId="631"/>
            <ac:spMk id="3" creationId="{D44B00B8-620F-0537-7932-FC1AC3FBBB49}"/>
          </ac:spMkLst>
        </pc:spChg>
        <pc:picChg chg="mod">
          <ac:chgData name="Murat Ozen" userId="8c13d4d285aa0c36" providerId="LiveId" clId="{6A4A480B-EA87-40F3-8B5D-A79F12825847}" dt="2024-06-02T13:16:34.374" v="1383" actId="1076"/>
          <ac:picMkLst>
            <pc:docMk/>
            <pc:sldMk cId="3719350048" sldId="631"/>
            <ac:picMk id="4" creationId="{DACB57B6-5B36-5EBE-E925-9C42243D1114}"/>
          </ac:picMkLst>
        </pc:picChg>
      </pc:sldChg>
      <pc:sldChg chg="modSp mod">
        <pc:chgData name="Murat Ozen" userId="8c13d4d285aa0c36" providerId="LiveId" clId="{6A4A480B-EA87-40F3-8B5D-A79F12825847}" dt="2024-06-02T13:19:12.700" v="1392" actId="6549"/>
        <pc:sldMkLst>
          <pc:docMk/>
          <pc:sldMk cId="385961663" sldId="632"/>
        </pc:sldMkLst>
        <pc:spChg chg="mod">
          <ac:chgData name="Murat Ozen" userId="8c13d4d285aa0c36" providerId="LiveId" clId="{6A4A480B-EA87-40F3-8B5D-A79F12825847}" dt="2024-06-02T13:19:12.700" v="1392" actId="6549"/>
          <ac:spMkLst>
            <pc:docMk/>
            <pc:sldMk cId="385961663" sldId="632"/>
            <ac:spMk id="6" creationId="{F8304121-AB83-C551-2BF7-E28772608BC5}"/>
          </ac:spMkLst>
        </pc:spChg>
      </pc:sldChg>
      <pc:sldChg chg="addSp modSp mod">
        <pc:chgData name="Murat Ozen" userId="8c13d4d285aa0c36" providerId="LiveId" clId="{6A4A480B-EA87-40F3-8B5D-A79F12825847}" dt="2024-06-02T13:21:37.561" v="1408" actId="1035"/>
        <pc:sldMkLst>
          <pc:docMk/>
          <pc:sldMk cId="1933638339" sldId="633"/>
        </pc:sldMkLst>
        <pc:spChg chg="add mod">
          <ac:chgData name="Murat Ozen" userId="8c13d4d285aa0c36" providerId="LiveId" clId="{6A4A480B-EA87-40F3-8B5D-A79F12825847}" dt="2024-06-02T13:21:37.561" v="1408" actId="1035"/>
          <ac:spMkLst>
            <pc:docMk/>
            <pc:sldMk cId="1933638339" sldId="633"/>
            <ac:spMk id="4" creationId="{3F23C57D-B157-6757-8523-93BF4A8681DE}"/>
          </ac:spMkLst>
        </pc:spChg>
        <pc:spChg chg="mod">
          <ac:chgData name="Murat Ozen" userId="8c13d4d285aa0c36" providerId="LiveId" clId="{6A4A480B-EA87-40F3-8B5D-A79F12825847}" dt="2024-06-02T13:20:51.810" v="1398" actId="1076"/>
          <ac:spMkLst>
            <pc:docMk/>
            <pc:sldMk cId="1933638339" sldId="633"/>
            <ac:spMk id="5" creationId="{692DB20D-3030-1815-207A-7E4C5DF5E1DB}"/>
          </ac:spMkLst>
        </pc:spChg>
      </pc:sldChg>
      <pc:sldChg chg="addSp modSp mod">
        <pc:chgData name="Murat Ozen" userId="8c13d4d285aa0c36" providerId="LiveId" clId="{6A4A480B-EA87-40F3-8B5D-A79F12825847}" dt="2024-06-02T13:28:43.686" v="1494" actId="3626"/>
        <pc:sldMkLst>
          <pc:docMk/>
          <pc:sldMk cId="1437010037" sldId="634"/>
        </pc:sldMkLst>
        <pc:spChg chg="add mod">
          <ac:chgData name="Murat Ozen" userId="8c13d4d285aa0c36" providerId="LiveId" clId="{6A4A480B-EA87-40F3-8B5D-A79F12825847}" dt="2024-06-02T13:28:43.686" v="1494" actId="3626"/>
          <ac:spMkLst>
            <pc:docMk/>
            <pc:sldMk cId="1437010037" sldId="634"/>
            <ac:spMk id="4" creationId="{66D2FC1F-B621-BA8B-E908-B7F563DD1B7B}"/>
          </ac:spMkLst>
        </pc:spChg>
      </pc:sldChg>
      <pc:sldChg chg="modSp mod">
        <pc:chgData name="Murat Ozen" userId="8c13d4d285aa0c36" providerId="LiveId" clId="{6A4A480B-EA87-40F3-8B5D-A79F12825847}" dt="2024-06-02T13:36:08.804" v="1520" actId="20577"/>
        <pc:sldMkLst>
          <pc:docMk/>
          <pc:sldMk cId="81848190" sldId="639"/>
        </pc:sldMkLst>
        <pc:spChg chg="mod">
          <ac:chgData name="Murat Ozen" userId="8c13d4d285aa0c36" providerId="LiveId" clId="{6A4A480B-EA87-40F3-8B5D-A79F12825847}" dt="2024-06-02T13:36:08.804" v="1520" actId="20577"/>
          <ac:spMkLst>
            <pc:docMk/>
            <pc:sldMk cId="81848190" sldId="639"/>
            <ac:spMk id="3" creationId="{D44B00B8-620F-0537-7932-FC1AC3FBBB49}"/>
          </ac:spMkLst>
        </pc:spChg>
      </pc:sldChg>
      <pc:sldChg chg="modSp mod">
        <pc:chgData name="Murat Ozen" userId="8c13d4d285aa0c36" providerId="LiveId" clId="{6A4A480B-EA87-40F3-8B5D-A79F12825847}" dt="2024-06-02T13:41:45.908" v="1523" actId="14100"/>
        <pc:sldMkLst>
          <pc:docMk/>
          <pc:sldMk cId="1012206596" sldId="640"/>
        </pc:sldMkLst>
        <pc:spChg chg="mod">
          <ac:chgData name="Murat Ozen" userId="8c13d4d285aa0c36" providerId="LiveId" clId="{6A4A480B-EA87-40F3-8B5D-A79F12825847}" dt="2024-06-02T13:41:45.908" v="1523" actId="14100"/>
          <ac:spMkLst>
            <pc:docMk/>
            <pc:sldMk cId="1012206596" sldId="640"/>
            <ac:spMk id="3" creationId="{D44B00B8-620F-0537-7932-FC1AC3FBBB49}"/>
          </ac:spMkLst>
        </pc:spChg>
      </pc:sldChg>
      <pc:sldChg chg="del">
        <pc:chgData name="Murat Ozen" userId="8c13d4d285aa0c36" providerId="LiveId" clId="{6A4A480B-EA87-40F3-8B5D-A79F12825847}" dt="2024-06-01T08:51:43.371" v="9" actId="47"/>
        <pc:sldMkLst>
          <pc:docMk/>
          <pc:sldMk cId="4085841462" sldId="642"/>
        </pc:sldMkLst>
      </pc:sldChg>
      <pc:sldChg chg="modSp mod">
        <pc:chgData name="Murat Ozen" userId="8c13d4d285aa0c36" providerId="LiveId" clId="{6A4A480B-EA87-40F3-8B5D-A79F12825847}" dt="2024-06-01T09:20:49.530" v="173"/>
        <pc:sldMkLst>
          <pc:docMk/>
          <pc:sldMk cId="2950654271" sldId="645"/>
        </pc:sldMkLst>
        <pc:spChg chg="mod">
          <ac:chgData name="Murat Ozen" userId="8c13d4d285aa0c36" providerId="LiveId" clId="{6A4A480B-EA87-40F3-8B5D-A79F12825847}" dt="2024-06-01T09:20:49.530" v="173"/>
          <ac:spMkLst>
            <pc:docMk/>
            <pc:sldMk cId="2950654271" sldId="645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22:22.571" v="174"/>
        <pc:sldMkLst>
          <pc:docMk/>
          <pc:sldMk cId="1793495151" sldId="646"/>
        </pc:sldMkLst>
        <pc:spChg chg="mod">
          <ac:chgData name="Murat Ozen" userId="8c13d4d285aa0c36" providerId="LiveId" clId="{6A4A480B-EA87-40F3-8B5D-A79F12825847}" dt="2024-06-01T09:22:22.571" v="174"/>
          <ac:spMkLst>
            <pc:docMk/>
            <pc:sldMk cId="1793495151" sldId="646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2T13:45:15.267" v="1524" actId="6549"/>
        <pc:sldMkLst>
          <pc:docMk/>
          <pc:sldMk cId="163866437" sldId="648"/>
        </pc:sldMkLst>
        <pc:spChg chg="mod">
          <ac:chgData name="Murat Ozen" userId="8c13d4d285aa0c36" providerId="LiveId" clId="{6A4A480B-EA87-40F3-8B5D-A79F12825847}" dt="2024-06-02T13:45:15.267" v="1524" actId="6549"/>
          <ac:spMkLst>
            <pc:docMk/>
            <pc:sldMk cId="163866437" sldId="648"/>
            <ac:spMk id="5" creationId="{FD2B4C6C-0772-D434-74DD-4491BC74637E}"/>
          </ac:spMkLst>
        </pc:spChg>
        <pc:spChg chg="mod">
          <ac:chgData name="Murat Ozen" userId="8c13d4d285aa0c36" providerId="LiveId" clId="{6A4A480B-EA87-40F3-8B5D-A79F12825847}" dt="2024-06-01T08:53:36.548" v="47" actId="790"/>
          <ac:spMkLst>
            <pc:docMk/>
            <pc:sldMk cId="163866437" sldId="648"/>
            <ac:spMk id="7" creationId="{4E0D1EAD-9166-FAAE-E27A-F17D7335BA11}"/>
          </ac:spMkLst>
        </pc:spChg>
      </pc:sldChg>
      <pc:sldChg chg="modSp mod">
        <pc:chgData name="Murat Ozen" userId="8c13d4d285aa0c36" providerId="LiveId" clId="{6A4A480B-EA87-40F3-8B5D-A79F12825847}" dt="2024-06-02T13:54:03.559" v="1525" actId="255"/>
        <pc:sldMkLst>
          <pc:docMk/>
          <pc:sldMk cId="4004968821" sldId="650"/>
        </pc:sldMkLst>
        <pc:spChg chg="mod">
          <ac:chgData name="Murat Ozen" userId="8c13d4d285aa0c36" providerId="LiveId" clId="{6A4A480B-EA87-40F3-8B5D-A79F12825847}" dt="2024-06-02T13:54:03.559" v="1525" actId="255"/>
          <ac:spMkLst>
            <pc:docMk/>
            <pc:sldMk cId="4004968821" sldId="650"/>
            <ac:spMk id="3" creationId="{D44B00B8-620F-0537-7932-FC1AC3FBBB49}"/>
          </ac:spMkLst>
        </pc:spChg>
      </pc:sldChg>
      <pc:sldChg chg="addSp delSp modSp mod">
        <pc:chgData name="Murat Ozen" userId="8c13d4d285aa0c36" providerId="LiveId" clId="{6A4A480B-EA87-40F3-8B5D-A79F12825847}" dt="2024-06-02T14:26:07.105" v="1733" actId="14100"/>
        <pc:sldMkLst>
          <pc:docMk/>
          <pc:sldMk cId="1704638394" sldId="651"/>
        </pc:sldMkLst>
        <pc:spChg chg="add mod">
          <ac:chgData name="Murat Ozen" userId="8c13d4d285aa0c36" providerId="LiveId" clId="{6A4A480B-EA87-40F3-8B5D-A79F12825847}" dt="2024-06-02T14:08:26.818" v="1570" actId="1076"/>
          <ac:spMkLst>
            <pc:docMk/>
            <pc:sldMk cId="1704638394" sldId="651"/>
            <ac:spMk id="3" creationId="{F5692CD4-8B36-7846-6F4D-95872399EEB5}"/>
          </ac:spMkLst>
        </pc:spChg>
        <pc:spChg chg="mod">
          <ac:chgData name="Murat Ozen" userId="8c13d4d285aa0c36" providerId="LiveId" clId="{6A4A480B-EA87-40F3-8B5D-A79F12825847}" dt="2024-06-02T14:22:51.758" v="1716" actId="948"/>
          <ac:spMkLst>
            <pc:docMk/>
            <pc:sldMk cId="1704638394" sldId="651"/>
            <ac:spMk id="8" creationId="{67223E51-FE64-0029-FBA0-276005935B63}"/>
          </ac:spMkLst>
        </pc:spChg>
        <pc:spChg chg="mod">
          <ac:chgData name="Murat Ozen" userId="8c13d4d285aa0c36" providerId="LiveId" clId="{6A4A480B-EA87-40F3-8B5D-A79F12825847}" dt="2024-06-02T14:26:07.105" v="1733" actId="14100"/>
          <ac:spMkLst>
            <pc:docMk/>
            <pc:sldMk cId="1704638394" sldId="651"/>
            <ac:spMk id="249" creationId="{0D76AB92-933C-EB87-D888-4E03AB36A756}"/>
          </ac:spMkLst>
        </pc:spChg>
        <pc:spChg chg="mod">
          <ac:chgData name="Murat Ozen" userId="8c13d4d285aa0c36" providerId="LiveId" clId="{6A4A480B-EA87-40F3-8B5D-A79F12825847}" dt="2024-06-02T14:11:08.556" v="1585" actId="20577"/>
          <ac:spMkLst>
            <pc:docMk/>
            <pc:sldMk cId="1704638394" sldId="651"/>
            <ac:spMk id="250" creationId="{8D878FB9-B60B-3683-CB9E-413B1693DB37}"/>
          </ac:spMkLst>
        </pc:spChg>
        <pc:picChg chg="add del mod">
          <ac:chgData name="Murat Ozen" userId="8c13d4d285aa0c36" providerId="LiveId" clId="{6A4A480B-EA87-40F3-8B5D-A79F12825847}" dt="2024-06-02T14:08:47.235" v="1576" actId="478"/>
          <ac:picMkLst>
            <pc:docMk/>
            <pc:sldMk cId="1704638394" sldId="651"/>
            <ac:picMk id="2" creationId="{6A3D45A6-DA0D-B7B6-BB65-C9C76B943FF5}"/>
          </ac:picMkLst>
        </pc:picChg>
        <pc:picChg chg="del mod">
          <ac:chgData name="Murat Ozen" userId="8c13d4d285aa0c36" providerId="LiveId" clId="{6A4A480B-EA87-40F3-8B5D-A79F12825847}" dt="2024-06-02T14:08:39.202" v="1572" actId="21"/>
          <ac:picMkLst>
            <pc:docMk/>
            <pc:sldMk cId="1704638394" sldId="651"/>
            <ac:picMk id="6" creationId="{08134FE7-1019-8F60-5630-38F7132D8C39}"/>
          </ac:picMkLst>
        </pc:picChg>
        <pc:picChg chg="mod">
          <ac:chgData name="Murat Ozen" userId="8c13d4d285aa0c36" providerId="LiveId" clId="{6A4A480B-EA87-40F3-8B5D-A79F12825847}" dt="2024-06-02T14:10:54.879" v="1584" actId="1076"/>
          <ac:picMkLst>
            <pc:docMk/>
            <pc:sldMk cId="1704638394" sldId="651"/>
            <ac:picMk id="9" creationId="{3372FE5A-BA1B-2E39-44B0-165AC692015B}"/>
          </ac:picMkLst>
        </pc:picChg>
      </pc:sldChg>
      <pc:sldChg chg="modSp mod">
        <pc:chgData name="Murat Ozen" userId="8c13d4d285aa0c36" providerId="LiveId" clId="{6A4A480B-EA87-40F3-8B5D-A79F12825847}" dt="2024-06-02T13:24:15.540" v="1452" actId="1076"/>
        <pc:sldMkLst>
          <pc:docMk/>
          <pc:sldMk cId="2045804702" sldId="652"/>
        </pc:sldMkLst>
        <pc:spChg chg="mod">
          <ac:chgData name="Murat Ozen" userId="8c13d4d285aa0c36" providerId="LiveId" clId="{6A4A480B-EA87-40F3-8B5D-A79F12825847}" dt="2024-06-02T13:24:13.972" v="1451" actId="6549"/>
          <ac:spMkLst>
            <pc:docMk/>
            <pc:sldMk cId="2045804702" sldId="652"/>
            <ac:spMk id="3" creationId="{D44B00B8-620F-0537-7932-FC1AC3FBBB49}"/>
          </ac:spMkLst>
        </pc:spChg>
        <pc:spChg chg="mod">
          <ac:chgData name="Murat Ozen" userId="8c13d4d285aa0c36" providerId="LiveId" clId="{6A4A480B-EA87-40F3-8B5D-A79F12825847}" dt="2024-06-02T13:24:15.540" v="1452" actId="1076"/>
          <ac:spMkLst>
            <pc:docMk/>
            <pc:sldMk cId="2045804702" sldId="652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2T13:58:09.318" v="1529" actId="6549"/>
        <pc:sldMkLst>
          <pc:docMk/>
          <pc:sldMk cId="3266610240" sldId="654"/>
        </pc:sldMkLst>
        <pc:spChg chg="mod">
          <ac:chgData name="Murat Ozen" userId="8c13d4d285aa0c36" providerId="LiveId" clId="{6A4A480B-EA87-40F3-8B5D-A79F12825847}" dt="2024-06-02T13:58:09.318" v="1529" actId="6549"/>
          <ac:spMkLst>
            <pc:docMk/>
            <pc:sldMk cId="3266610240" sldId="654"/>
            <ac:spMk id="3" creationId="{D44B00B8-620F-0537-7932-FC1AC3FBBB49}"/>
          </ac:spMkLst>
        </pc:spChg>
        <pc:spChg chg="mod">
          <ac:chgData name="Murat Ozen" userId="8c13d4d285aa0c36" providerId="LiveId" clId="{6A4A480B-EA87-40F3-8B5D-A79F12825847}" dt="2024-06-01T09:23:27.314" v="266" actId="6549"/>
          <ac:spMkLst>
            <pc:docMk/>
            <pc:sldMk cId="3266610240" sldId="654"/>
            <ac:spMk id="250" creationId="{8D878FB9-B60B-3683-CB9E-413B1693DB37}"/>
          </ac:spMkLst>
        </pc:spChg>
      </pc:sldChg>
      <pc:sldChg chg="addSp modSp mod">
        <pc:chgData name="Murat Ozen" userId="8c13d4d285aa0c36" providerId="LiveId" clId="{6A4A480B-EA87-40F3-8B5D-A79F12825847}" dt="2024-06-02T14:09:27.516" v="1581" actId="20577"/>
        <pc:sldMkLst>
          <pc:docMk/>
          <pc:sldMk cId="3627018767" sldId="655"/>
        </pc:sldMkLst>
        <pc:spChg chg="mod">
          <ac:chgData name="Murat Ozen" userId="8c13d4d285aa0c36" providerId="LiveId" clId="{6A4A480B-EA87-40F3-8B5D-A79F12825847}" dt="2024-06-02T14:09:27.516" v="1581" actId="20577"/>
          <ac:spMkLst>
            <pc:docMk/>
            <pc:sldMk cId="3627018767" sldId="655"/>
            <ac:spMk id="8" creationId="{67223E51-FE64-0029-FBA0-276005935B63}"/>
          </ac:spMkLst>
        </pc:spChg>
        <pc:spChg chg="mod">
          <ac:chgData name="Murat Ozen" userId="8c13d4d285aa0c36" providerId="LiveId" clId="{6A4A480B-EA87-40F3-8B5D-A79F12825847}" dt="2024-06-01T09:24:54.797" v="416" actId="6549"/>
          <ac:spMkLst>
            <pc:docMk/>
            <pc:sldMk cId="3627018767" sldId="655"/>
            <ac:spMk id="250" creationId="{8D878FB9-B60B-3683-CB9E-413B1693DB37}"/>
          </ac:spMkLst>
        </pc:spChg>
        <pc:picChg chg="mod">
          <ac:chgData name="Murat Ozen" userId="8c13d4d285aa0c36" providerId="LiveId" clId="{6A4A480B-EA87-40F3-8B5D-A79F12825847}" dt="2024-06-02T14:08:44.408" v="1575" actId="1076"/>
          <ac:picMkLst>
            <pc:docMk/>
            <pc:sldMk cId="3627018767" sldId="655"/>
            <ac:picMk id="2" creationId="{B2AC6169-254F-FD24-9A8D-F8C93C51A94A}"/>
          </ac:picMkLst>
        </pc:picChg>
        <pc:picChg chg="add mod">
          <ac:chgData name="Murat Ozen" userId="8c13d4d285aa0c36" providerId="LiveId" clId="{6A4A480B-EA87-40F3-8B5D-A79F12825847}" dt="2024-06-02T14:08:43.043" v="1574" actId="1076"/>
          <ac:picMkLst>
            <pc:docMk/>
            <pc:sldMk cId="3627018767" sldId="655"/>
            <ac:picMk id="6" creationId="{08134FE7-1019-8F60-5630-38F7132D8C39}"/>
          </ac:picMkLst>
        </pc:picChg>
      </pc:sldChg>
      <pc:sldChg chg="modSp mod">
        <pc:chgData name="Murat Ozen" userId="8c13d4d285aa0c36" providerId="LiveId" clId="{6A4A480B-EA87-40F3-8B5D-A79F12825847}" dt="2024-06-01T09:25:10.195" v="464" actId="6549"/>
        <pc:sldMkLst>
          <pc:docMk/>
          <pc:sldMk cId="1277447163" sldId="656"/>
        </pc:sldMkLst>
        <pc:spChg chg="mod">
          <ac:chgData name="Murat Ozen" userId="8c13d4d285aa0c36" providerId="LiveId" clId="{6A4A480B-EA87-40F3-8B5D-A79F12825847}" dt="2024-06-01T09:25:10.195" v="464" actId="6549"/>
          <ac:spMkLst>
            <pc:docMk/>
            <pc:sldMk cId="1277447163" sldId="656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25:30.867" v="535" actId="6549"/>
        <pc:sldMkLst>
          <pc:docMk/>
          <pc:sldMk cId="3335342137" sldId="657"/>
        </pc:sldMkLst>
        <pc:spChg chg="mod">
          <ac:chgData name="Murat Ozen" userId="8c13d4d285aa0c36" providerId="LiveId" clId="{6A4A480B-EA87-40F3-8B5D-A79F12825847}" dt="2024-06-01T09:25:30.867" v="535" actId="6549"/>
          <ac:spMkLst>
            <pc:docMk/>
            <pc:sldMk cId="3335342137" sldId="657"/>
            <ac:spMk id="250" creationId="{8D878FB9-B60B-3683-CB9E-413B1693DB37}"/>
          </ac:spMkLst>
        </pc:spChg>
      </pc:sldChg>
      <pc:sldChg chg="modSp del mod">
        <pc:chgData name="Murat Ozen" userId="8c13d4d285aa0c36" providerId="LiveId" clId="{6A4A480B-EA87-40F3-8B5D-A79F12825847}" dt="2024-06-02T14:06:16.875" v="1530" actId="47"/>
        <pc:sldMkLst>
          <pc:docMk/>
          <pc:sldMk cId="834988528" sldId="658"/>
        </pc:sldMkLst>
        <pc:spChg chg="mod">
          <ac:chgData name="Murat Ozen" userId="8c13d4d285aa0c36" providerId="LiveId" clId="{6A4A480B-EA87-40F3-8B5D-A79F12825847}" dt="2024-06-01T09:23:53.780" v="311" actId="6549"/>
          <ac:spMkLst>
            <pc:docMk/>
            <pc:sldMk cId="834988528" sldId="658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28:09.881" v="723" actId="6549"/>
        <pc:sldMkLst>
          <pc:docMk/>
          <pc:sldMk cId="1710475021" sldId="661"/>
        </pc:sldMkLst>
        <pc:spChg chg="mod">
          <ac:chgData name="Murat Ozen" userId="8c13d4d285aa0c36" providerId="LiveId" clId="{6A4A480B-EA87-40F3-8B5D-A79F12825847}" dt="2024-06-01T09:28:09.881" v="723" actId="6549"/>
          <ac:spMkLst>
            <pc:docMk/>
            <pc:sldMk cId="1710475021" sldId="661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2T14:48:33.643" v="2067" actId="6549"/>
        <pc:sldMkLst>
          <pc:docMk/>
          <pc:sldMk cId="470670349" sldId="662"/>
        </pc:sldMkLst>
        <pc:spChg chg="mod">
          <ac:chgData name="Murat Ozen" userId="8c13d4d285aa0c36" providerId="LiveId" clId="{6A4A480B-EA87-40F3-8B5D-A79F12825847}" dt="2024-06-02T14:48:33.643" v="2067" actId="6549"/>
          <ac:spMkLst>
            <pc:docMk/>
            <pc:sldMk cId="470670349" sldId="662"/>
            <ac:spMk id="8" creationId="{67223E51-FE64-0029-FBA0-276005935B63}"/>
          </ac:spMkLst>
        </pc:spChg>
        <pc:spChg chg="mod">
          <ac:chgData name="Murat Ozen" userId="8c13d4d285aa0c36" providerId="LiveId" clId="{6A4A480B-EA87-40F3-8B5D-A79F12825847}" dt="2024-06-01T09:28:27.884" v="742" actId="20577"/>
          <ac:spMkLst>
            <pc:docMk/>
            <pc:sldMk cId="470670349" sldId="662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28:36.213" v="760" actId="5793"/>
        <pc:sldMkLst>
          <pc:docMk/>
          <pc:sldMk cId="2939007198" sldId="663"/>
        </pc:sldMkLst>
        <pc:spChg chg="mod">
          <ac:chgData name="Murat Ozen" userId="8c13d4d285aa0c36" providerId="LiveId" clId="{6A4A480B-EA87-40F3-8B5D-A79F12825847}" dt="2024-06-01T09:28:36.213" v="760" actId="5793"/>
          <ac:spMkLst>
            <pc:docMk/>
            <pc:sldMk cId="2939007198" sldId="663"/>
            <ac:spMk id="250" creationId="{8D878FB9-B60B-3683-CB9E-413B1693DB37}"/>
          </ac:spMkLst>
        </pc:spChg>
      </pc:sldChg>
      <pc:sldChg chg="modSp mod ord">
        <pc:chgData name="Murat Ozen" userId="8c13d4d285aa0c36" providerId="LiveId" clId="{6A4A480B-EA87-40F3-8B5D-A79F12825847}" dt="2024-06-02T13:25:22.629" v="1454"/>
        <pc:sldMkLst>
          <pc:docMk/>
          <pc:sldMk cId="1079244680" sldId="664"/>
        </pc:sldMkLst>
        <pc:spChg chg="mod">
          <ac:chgData name="Murat Ozen" userId="8c13d4d285aa0c36" providerId="LiveId" clId="{6A4A480B-EA87-40F3-8B5D-A79F12825847}" dt="2024-06-01T09:26:18.617" v="604" actId="6549"/>
          <ac:spMkLst>
            <pc:docMk/>
            <pc:sldMk cId="1079244680" sldId="664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29:03.697" v="839" actId="6549"/>
        <pc:sldMkLst>
          <pc:docMk/>
          <pc:sldMk cId="128380801" sldId="665"/>
        </pc:sldMkLst>
        <pc:spChg chg="mod">
          <ac:chgData name="Murat Ozen" userId="8c13d4d285aa0c36" providerId="LiveId" clId="{6A4A480B-EA87-40F3-8B5D-A79F12825847}" dt="2024-06-01T09:29:03.697" v="839" actId="6549"/>
          <ac:spMkLst>
            <pc:docMk/>
            <pc:sldMk cId="128380801" sldId="665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30:20.286" v="1000" actId="1076"/>
        <pc:sldMkLst>
          <pc:docMk/>
          <pc:sldMk cId="3970366102" sldId="666"/>
        </pc:sldMkLst>
        <pc:spChg chg="mod">
          <ac:chgData name="Murat Ozen" userId="8c13d4d285aa0c36" providerId="LiveId" clId="{6A4A480B-EA87-40F3-8B5D-A79F12825847}" dt="2024-06-01T09:30:20.286" v="1000" actId="1076"/>
          <ac:spMkLst>
            <pc:docMk/>
            <pc:sldMk cId="3970366102" sldId="666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29:39.557" v="961" actId="6549"/>
        <pc:sldMkLst>
          <pc:docMk/>
          <pc:sldMk cId="3345423302" sldId="667"/>
        </pc:sldMkLst>
        <pc:spChg chg="mod">
          <ac:chgData name="Murat Ozen" userId="8c13d4d285aa0c36" providerId="LiveId" clId="{6A4A480B-EA87-40F3-8B5D-A79F12825847}" dt="2024-06-01T09:29:39.557" v="961" actId="6549"/>
          <ac:spMkLst>
            <pc:docMk/>
            <pc:sldMk cId="3345423302" sldId="667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30:37.887" v="1049" actId="20577"/>
        <pc:sldMkLst>
          <pc:docMk/>
          <pc:sldMk cId="3529232225" sldId="668"/>
        </pc:sldMkLst>
        <pc:spChg chg="mod">
          <ac:chgData name="Murat Ozen" userId="8c13d4d285aa0c36" providerId="LiveId" clId="{6A4A480B-EA87-40F3-8B5D-A79F12825847}" dt="2024-06-01T09:30:37.887" v="1049" actId="20577"/>
          <ac:spMkLst>
            <pc:docMk/>
            <pc:sldMk cId="3529232225" sldId="668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30:59.936" v="1134" actId="6549"/>
        <pc:sldMkLst>
          <pc:docMk/>
          <pc:sldMk cId="3530501615" sldId="669"/>
        </pc:sldMkLst>
        <pc:spChg chg="mod">
          <ac:chgData name="Murat Ozen" userId="8c13d4d285aa0c36" providerId="LiveId" clId="{6A4A480B-EA87-40F3-8B5D-A79F12825847}" dt="2024-06-01T09:30:59.936" v="1134" actId="6549"/>
          <ac:spMkLst>
            <pc:docMk/>
            <pc:sldMk cId="3530501615" sldId="669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1T09:31:23.360" v="1249" actId="6549"/>
        <pc:sldMkLst>
          <pc:docMk/>
          <pc:sldMk cId="2385985849" sldId="670"/>
        </pc:sldMkLst>
        <pc:spChg chg="mod">
          <ac:chgData name="Murat Ozen" userId="8c13d4d285aa0c36" providerId="LiveId" clId="{6A4A480B-EA87-40F3-8B5D-A79F12825847}" dt="2024-06-01T09:31:23.360" v="1249" actId="6549"/>
          <ac:spMkLst>
            <pc:docMk/>
            <pc:sldMk cId="2385985849" sldId="670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2T13:30:03.522" v="1498" actId="5793"/>
        <pc:sldMkLst>
          <pc:docMk/>
          <pc:sldMk cId="1214713010" sldId="671"/>
        </pc:sldMkLst>
        <pc:spChg chg="mod">
          <ac:chgData name="Murat Ozen" userId="8c13d4d285aa0c36" providerId="LiveId" clId="{6A4A480B-EA87-40F3-8B5D-A79F12825847}" dt="2024-06-02T13:30:03.522" v="1498" actId="5793"/>
          <ac:spMkLst>
            <pc:docMk/>
            <pc:sldMk cId="1214713010" sldId="671"/>
            <ac:spMk id="8" creationId="{67223E51-FE64-0029-FBA0-276005935B63}"/>
          </ac:spMkLst>
        </pc:spChg>
        <pc:spChg chg="mod">
          <ac:chgData name="Murat Ozen" userId="8c13d4d285aa0c36" providerId="LiveId" clId="{6A4A480B-EA87-40F3-8B5D-A79F12825847}" dt="2024-06-01T09:31:42.362" v="1314" actId="6549"/>
          <ac:spMkLst>
            <pc:docMk/>
            <pc:sldMk cId="1214713010" sldId="671"/>
            <ac:spMk id="250" creationId="{8D878FB9-B60B-3683-CB9E-413B1693DB37}"/>
          </ac:spMkLst>
        </pc:spChg>
      </pc:sldChg>
      <pc:sldChg chg="modSp mod">
        <pc:chgData name="Murat Ozen" userId="8c13d4d285aa0c36" providerId="LiveId" clId="{6A4A480B-EA87-40F3-8B5D-A79F12825847}" dt="2024-06-02T13:23:10.623" v="1447" actId="6549"/>
        <pc:sldMkLst>
          <pc:docMk/>
          <pc:sldMk cId="277302668" sldId="672"/>
        </pc:sldMkLst>
        <pc:spChg chg="mod">
          <ac:chgData name="Murat Ozen" userId="8c13d4d285aa0c36" providerId="LiveId" clId="{6A4A480B-EA87-40F3-8B5D-A79F12825847}" dt="2024-06-02T13:23:10.623" v="1447" actId="6549"/>
          <ac:spMkLst>
            <pc:docMk/>
            <pc:sldMk cId="277302668" sldId="672"/>
            <ac:spMk id="3" creationId="{D44B00B8-620F-0537-7932-FC1AC3FBBB49}"/>
          </ac:spMkLst>
        </pc:spChg>
      </pc:sldChg>
      <pc:sldChg chg="ord">
        <pc:chgData name="Murat Ozen" userId="8c13d4d285aa0c36" providerId="LiveId" clId="{6A4A480B-EA87-40F3-8B5D-A79F12825847}" dt="2024-06-01T09:00:32.174" v="144"/>
        <pc:sldMkLst>
          <pc:docMk/>
          <pc:sldMk cId="2453995866" sldId="673"/>
        </pc:sldMkLst>
      </pc:sldChg>
      <pc:sldChg chg="addSp delSp modSp add mod ord">
        <pc:chgData name="Murat Ozen" userId="8c13d4d285aa0c36" providerId="LiveId" clId="{6A4A480B-EA87-40F3-8B5D-A79F12825847}" dt="2024-06-02T14:34:25.888" v="1951" actId="6549"/>
        <pc:sldMkLst>
          <pc:docMk/>
          <pc:sldMk cId="3421701906" sldId="675"/>
        </pc:sldMkLst>
        <pc:spChg chg="add mod">
          <ac:chgData name="Murat Ozen" userId="8c13d4d285aa0c36" providerId="LiveId" clId="{6A4A480B-EA87-40F3-8B5D-A79F12825847}" dt="2024-06-02T14:34:25.888" v="1951" actId="6549"/>
          <ac:spMkLst>
            <pc:docMk/>
            <pc:sldMk cId="3421701906" sldId="675"/>
            <ac:spMk id="3" creationId="{072A4A6D-B62A-9E73-63AB-C11683A69301}"/>
          </ac:spMkLst>
        </pc:spChg>
        <pc:spChg chg="add">
          <ac:chgData name="Murat Ozen" userId="8c13d4d285aa0c36" providerId="LiveId" clId="{6A4A480B-EA87-40F3-8B5D-A79F12825847}" dt="2024-06-02T14:17:27.286" v="1634"/>
          <ac:spMkLst>
            <pc:docMk/>
            <pc:sldMk cId="3421701906" sldId="675"/>
            <ac:spMk id="4" creationId="{7BF193B6-70AF-BBE5-D028-A6489B71575C}"/>
          </ac:spMkLst>
        </pc:spChg>
        <pc:spChg chg="add">
          <ac:chgData name="Murat Ozen" userId="8c13d4d285aa0c36" providerId="LiveId" clId="{6A4A480B-EA87-40F3-8B5D-A79F12825847}" dt="2024-06-02T14:18:25.614" v="1659"/>
          <ac:spMkLst>
            <pc:docMk/>
            <pc:sldMk cId="3421701906" sldId="675"/>
            <ac:spMk id="5" creationId="{13EED133-FC59-2DB4-1276-F64B5CC1C927}"/>
          </ac:spMkLst>
        </pc:spChg>
        <pc:spChg chg="mod">
          <ac:chgData name="Murat Ozen" userId="8c13d4d285aa0c36" providerId="LiveId" clId="{6A4A480B-EA87-40F3-8B5D-A79F12825847}" dt="2024-06-02T14:32:14.599" v="1821" actId="20577"/>
          <ac:spMkLst>
            <pc:docMk/>
            <pc:sldMk cId="3421701906" sldId="675"/>
            <ac:spMk id="8" creationId="{67223E51-FE64-0029-FBA0-276005935B63}"/>
          </ac:spMkLst>
        </pc:spChg>
        <pc:spChg chg="mod">
          <ac:chgData name="Murat Ozen" userId="8c13d4d285aa0c36" providerId="LiveId" clId="{6A4A480B-EA87-40F3-8B5D-A79F12825847}" dt="2024-06-02T14:16:50.796" v="1630" actId="6549"/>
          <ac:spMkLst>
            <pc:docMk/>
            <pc:sldMk cId="3421701906" sldId="675"/>
            <ac:spMk id="250" creationId="{8D878FB9-B60B-3683-CB9E-413B1693DB37}"/>
          </ac:spMkLst>
        </pc:spChg>
        <pc:picChg chg="del">
          <ac:chgData name="Murat Ozen" userId="8c13d4d285aa0c36" providerId="LiveId" clId="{6A4A480B-EA87-40F3-8B5D-A79F12825847}" dt="2024-06-02T14:16:46.233" v="1628" actId="478"/>
          <ac:picMkLst>
            <pc:docMk/>
            <pc:sldMk cId="3421701906" sldId="675"/>
            <ac:picMk id="2" creationId="{B2AC6169-254F-FD24-9A8D-F8C93C51A94A}"/>
          </ac:picMkLst>
        </pc:picChg>
        <pc:picChg chg="del">
          <ac:chgData name="Murat Ozen" userId="8c13d4d285aa0c36" providerId="LiveId" clId="{6A4A480B-EA87-40F3-8B5D-A79F12825847}" dt="2024-06-02T14:16:46.926" v="1629" actId="478"/>
          <ac:picMkLst>
            <pc:docMk/>
            <pc:sldMk cId="3421701906" sldId="675"/>
            <ac:picMk id="6" creationId="{08134FE7-1019-8F60-5630-38F7132D8C39}"/>
          </ac:picMkLst>
        </pc:picChg>
      </pc:sldChg>
      <pc:sldChg chg="addSp delSp modSp add mod ord">
        <pc:chgData name="Murat Ozen" userId="8c13d4d285aa0c36" providerId="LiveId" clId="{6A4A480B-EA87-40F3-8B5D-A79F12825847}" dt="2024-06-02T14:28:23.472" v="1791" actId="20577"/>
        <pc:sldMkLst>
          <pc:docMk/>
          <pc:sldMk cId="2980456004" sldId="676"/>
        </pc:sldMkLst>
        <pc:spChg chg="add del mod">
          <ac:chgData name="Murat Ozen" userId="8c13d4d285aa0c36" providerId="LiveId" clId="{6A4A480B-EA87-40F3-8B5D-A79F12825847}" dt="2024-06-02T14:26:00.562" v="1731" actId="478"/>
          <ac:spMkLst>
            <pc:docMk/>
            <pc:sldMk cId="2980456004" sldId="676"/>
            <ac:spMk id="2" creationId="{B0C597D9-57BC-D936-5B60-43C83CEACD78}"/>
          </ac:spMkLst>
        </pc:spChg>
        <pc:spChg chg="del mod">
          <ac:chgData name="Murat Ozen" userId="8c13d4d285aa0c36" providerId="LiveId" clId="{6A4A480B-EA87-40F3-8B5D-A79F12825847}" dt="2024-06-02T14:25:18.118" v="1729" actId="478"/>
          <ac:spMkLst>
            <pc:docMk/>
            <pc:sldMk cId="2980456004" sldId="676"/>
            <ac:spMk id="3" creationId="{072A4A6D-B62A-9E73-63AB-C11683A69301}"/>
          </ac:spMkLst>
        </pc:spChg>
        <pc:spChg chg="add mod">
          <ac:chgData name="Murat Ozen" userId="8c13d4d285aa0c36" providerId="LiveId" clId="{6A4A480B-EA87-40F3-8B5D-A79F12825847}" dt="2024-06-02T14:26:18.698" v="1736" actId="1076"/>
          <ac:spMkLst>
            <pc:docMk/>
            <pc:sldMk cId="2980456004" sldId="676"/>
            <ac:spMk id="4" creationId="{70BC562D-00C4-5E0B-4FDD-39758F8F1441}"/>
          </ac:spMkLst>
        </pc:spChg>
        <pc:spChg chg="add mod">
          <ac:chgData name="Murat Ozen" userId="8c13d4d285aa0c36" providerId="LiveId" clId="{6A4A480B-EA87-40F3-8B5D-A79F12825847}" dt="2024-06-02T14:28:23.472" v="1791" actId="20577"/>
          <ac:spMkLst>
            <pc:docMk/>
            <pc:sldMk cId="2980456004" sldId="676"/>
            <ac:spMk id="5" creationId="{AC4D6CE1-9D11-0E27-82D8-52C782627BAA}"/>
          </ac:spMkLst>
        </pc:spChg>
        <pc:spChg chg="add">
          <ac:chgData name="Murat Ozen" userId="8c13d4d285aa0c36" providerId="LiveId" clId="{6A4A480B-EA87-40F3-8B5D-A79F12825847}" dt="2024-06-02T14:26:36.033" v="1738"/>
          <ac:spMkLst>
            <pc:docMk/>
            <pc:sldMk cId="2980456004" sldId="676"/>
            <ac:spMk id="6" creationId="{3B4D289E-070B-601F-6C54-FF07CBC0BE74}"/>
          </ac:spMkLst>
        </pc:spChg>
        <pc:spChg chg="del mod">
          <ac:chgData name="Murat Ozen" userId="8c13d4d285aa0c36" providerId="LiveId" clId="{6A4A480B-EA87-40F3-8B5D-A79F12825847}" dt="2024-06-02T14:26:01.878" v="1732" actId="478"/>
          <ac:spMkLst>
            <pc:docMk/>
            <pc:sldMk cId="2980456004" sldId="676"/>
            <ac:spMk id="8" creationId="{67223E51-FE64-0029-FBA0-276005935B63}"/>
          </ac:spMkLst>
        </pc:spChg>
        <pc:spChg chg="mod">
          <ac:chgData name="Murat Ozen" userId="8c13d4d285aa0c36" providerId="LiveId" clId="{6A4A480B-EA87-40F3-8B5D-A79F12825847}" dt="2024-06-02T14:28:15.886" v="1789" actId="20577"/>
          <ac:spMkLst>
            <pc:docMk/>
            <pc:sldMk cId="2980456004" sldId="676"/>
            <ac:spMk id="250" creationId="{8D878FB9-B60B-3683-CB9E-413B1693DB37}"/>
          </ac:spMkLst>
        </pc:spChg>
      </pc:sldChg>
      <pc:sldChg chg="add del">
        <pc:chgData name="Murat Ozen" userId="8c13d4d285aa0c36" providerId="LiveId" clId="{6A4A480B-EA87-40F3-8B5D-A79F12825847}" dt="2024-06-02T14:29:53.211" v="1796" actId="47"/>
        <pc:sldMkLst>
          <pc:docMk/>
          <pc:sldMk cId="1895550794" sldId="677"/>
        </pc:sldMkLst>
      </pc:sldChg>
      <pc:sldChg chg="addSp delSp modSp add mod">
        <pc:chgData name="Murat Ozen" userId="8c13d4d285aa0c36" providerId="LiveId" clId="{6A4A480B-EA87-40F3-8B5D-A79F12825847}" dt="2024-06-02T14:30:57.825" v="1808" actId="790"/>
        <pc:sldMkLst>
          <pc:docMk/>
          <pc:sldMk cId="287309567" sldId="678"/>
        </pc:sldMkLst>
        <pc:spChg chg="add mod">
          <ac:chgData name="Murat Ozen" userId="8c13d4d285aa0c36" providerId="LiveId" clId="{6A4A480B-EA87-40F3-8B5D-A79F12825847}" dt="2024-06-02T14:30:57.825" v="1808" actId="790"/>
          <ac:spMkLst>
            <pc:docMk/>
            <pc:sldMk cId="287309567" sldId="678"/>
            <ac:spMk id="2" creationId="{DCF245CF-86A3-F236-D08A-59111AF88B71}"/>
          </ac:spMkLst>
        </pc:spChg>
        <pc:spChg chg="del">
          <ac:chgData name="Murat Ozen" userId="8c13d4d285aa0c36" providerId="LiveId" clId="{6A4A480B-EA87-40F3-8B5D-A79F12825847}" dt="2024-06-02T14:29:48.221" v="1795" actId="478"/>
          <ac:spMkLst>
            <pc:docMk/>
            <pc:sldMk cId="287309567" sldId="678"/>
            <ac:spMk id="3" creationId="{072A4A6D-B62A-9E73-63AB-C11683A69301}"/>
          </ac:spMkLst>
        </pc:spChg>
        <pc:spChg chg="del">
          <ac:chgData name="Murat Ozen" userId="8c13d4d285aa0c36" providerId="LiveId" clId="{6A4A480B-EA87-40F3-8B5D-A79F12825847}" dt="2024-06-02T14:29:47.051" v="1794" actId="478"/>
          <ac:spMkLst>
            <pc:docMk/>
            <pc:sldMk cId="287309567" sldId="678"/>
            <ac:spMk id="8" creationId="{67223E51-FE64-0029-FBA0-276005935B63}"/>
          </ac:spMkLst>
        </pc:spChg>
      </pc:sldChg>
    </pc:docChg>
  </pc:docChgLst>
  <pc:docChgLst>
    <pc:chgData name="Murat Ozen" userId="8c13d4d285aa0c36" providerId="LiveId" clId="{842465D5-017D-8242-A3FE-747390EBACD0}"/>
    <pc:docChg chg="undo custSel modSld">
      <pc:chgData name="Murat Ozen" userId="8c13d4d285aa0c36" providerId="LiveId" clId="{842465D5-017D-8242-A3FE-747390EBACD0}" dt="2024-06-01T08:12:01.208" v="180" actId="20577"/>
      <pc:docMkLst>
        <pc:docMk/>
      </pc:docMkLst>
      <pc:sldChg chg="modSp">
        <pc:chgData name="Murat Ozen" userId="8c13d4d285aa0c36" providerId="LiveId" clId="{842465D5-017D-8242-A3FE-747390EBACD0}" dt="2024-06-01T08:07:06.548" v="35" actId="22"/>
        <pc:sldMkLst>
          <pc:docMk/>
          <pc:sldMk cId="3719350048" sldId="631"/>
        </pc:sldMkLst>
        <pc:spChg chg="mod">
          <ac:chgData name="Murat Ozen" userId="8c13d4d285aa0c36" providerId="LiveId" clId="{842465D5-017D-8242-A3FE-747390EBACD0}" dt="2024-06-01T08:07:06.548" v="35" actId="22"/>
          <ac:spMkLst>
            <pc:docMk/>
            <pc:sldMk cId="3719350048" sldId="631"/>
            <ac:spMk id="3" creationId="{D44B00B8-620F-0537-7932-FC1AC3FBBB49}"/>
          </ac:spMkLst>
        </pc:spChg>
      </pc:sldChg>
      <pc:sldChg chg="modSp">
        <pc:chgData name="Murat Ozen" userId="8c13d4d285aa0c36" providerId="LiveId" clId="{842465D5-017D-8242-A3FE-747390EBACD0}" dt="2024-06-01T08:12:01.208" v="180" actId="20577"/>
        <pc:sldMkLst>
          <pc:docMk/>
          <pc:sldMk cId="385961663" sldId="632"/>
        </pc:sldMkLst>
        <pc:spChg chg="mod">
          <ac:chgData name="Murat Ozen" userId="8c13d4d285aa0c36" providerId="LiveId" clId="{842465D5-017D-8242-A3FE-747390EBACD0}" dt="2024-06-01T08:12:01.208" v="180" actId="20577"/>
          <ac:spMkLst>
            <pc:docMk/>
            <pc:sldMk cId="385961663" sldId="632"/>
            <ac:spMk id="5" creationId="{692DB20D-3030-1815-207A-7E4C5DF5E1DB}"/>
          </ac:spMkLst>
        </pc:spChg>
        <pc:spChg chg="mod">
          <ac:chgData name="Murat Ozen" userId="8c13d4d285aa0c36" providerId="LiveId" clId="{842465D5-017D-8242-A3FE-747390EBACD0}" dt="2024-06-01T08:08:22.638" v="66" actId="20577"/>
          <ac:spMkLst>
            <pc:docMk/>
            <pc:sldMk cId="385961663" sldId="632"/>
            <ac:spMk id="6" creationId="{F8304121-AB83-C551-2BF7-E28772608BC5}"/>
          </ac:spMkLst>
        </pc:spChg>
      </pc:sldChg>
      <pc:sldChg chg="modSp">
        <pc:chgData name="Murat Ozen" userId="8c13d4d285aa0c36" providerId="LiveId" clId="{842465D5-017D-8242-A3FE-747390EBACD0}" dt="2024-06-01T08:11:12.611" v="89" actId="20577"/>
        <pc:sldMkLst>
          <pc:docMk/>
          <pc:sldMk cId="1933638339" sldId="633"/>
        </pc:sldMkLst>
        <pc:spChg chg="mod">
          <ac:chgData name="Murat Ozen" userId="8c13d4d285aa0c36" providerId="LiveId" clId="{842465D5-017D-8242-A3FE-747390EBACD0}" dt="2024-06-01T08:11:12.611" v="89" actId="20577"/>
          <ac:spMkLst>
            <pc:docMk/>
            <pc:sldMk cId="1933638339" sldId="633"/>
            <ac:spMk id="6" creationId="{F8304121-AB83-C551-2BF7-E28772608BC5}"/>
          </ac:spMkLst>
        </pc:spChg>
      </pc:sldChg>
    </pc:docChg>
  </pc:docChgLst>
  <pc:docChgLst>
    <pc:chgData name="Murat Ozen" userId="8c13d4d285aa0c36" providerId="LiveId" clId="{54C2D2AC-006D-4EB2-8CF7-65510FFF247A}"/>
    <pc:docChg chg="custSel addSld modSld modSection">
      <pc:chgData name="Murat Ozen" userId="8c13d4d285aa0c36" providerId="LiveId" clId="{54C2D2AC-006D-4EB2-8CF7-65510FFF247A}" dt="2024-06-03T08:28:27.251" v="298" actId="20577"/>
      <pc:docMkLst>
        <pc:docMk/>
      </pc:docMkLst>
      <pc:sldChg chg="modSp mod">
        <pc:chgData name="Murat Ozen" userId="8c13d4d285aa0c36" providerId="LiveId" clId="{54C2D2AC-006D-4EB2-8CF7-65510FFF247A}" dt="2024-06-03T08:28:27.251" v="298" actId="20577"/>
        <pc:sldMkLst>
          <pc:docMk/>
          <pc:sldMk cId="2481054184" sldId="263"/>
        </pc:sldMkLst>
        <pc:spChg chg="mod">
          <ac:chgData name="Murat Ozen" userId="8c13d4d285aa0c36" providerId="LiveId" clId="{54C2D2AC-006D-4EB2-8CF7-65510FFF247A}" dt="2024-06-03T08:28:27.251" v="298" actId="20577"/>
          <ac:spMkLst>
            <pc:docMk/>
            <pc:sldMk cId="2481054184" sldId="263"/>
            <ac:spMk id="4" creationId="{DDF3D6F5-3D04-D48A-C3A0-1B7EA788ACEA}"/>
          </ac:spMkLst>
        </pc:spChg>
        <pc:picChg chg="mod">
          <ac:chgData name="Murat Ozen" userId="8c13d4d285aa0c36" providerId="LiveId" clId="{54C2D2AC-006D-4EB2-8CF7-65510FFF247A}" dt="2024-05-28T13:56:48.118" v="2" actId="1076"/>
          <ac:picMkLst>
            <pc:docMk/>
            <pc:sldMk cId="2481054184" sldId="263"/>
            <ac:picMk id="1026" creationId="{14C65E21-F868-2BB1-A23E-F51D3E831A24}"/>
          </ac:picMkLst>
        </pc:picChg>
      </pc:sldChg>
      <pc:sldChg chg="modSp mod">
        <pc:chgData name="Murat Ozen" userId="8c13d4d285aa0c36" providerId="LiveId" clId="{54C2D2AC-006D-4EB2-8CF7-65510FFF247A}" dt="2024-05-28T13:59:34.964" v="4" actId="20577"/>
        <pc:sldMkLst>
          <pc:docMk/>
          <pc:sldMk cId="236250637" sldId="529"/>
        </pc:sldMkLst>
        <pc:spChg chg="mod">
          <ac:chgData name="Murat Ozen" userId="8c13d4d285aa0c36" providerId="LiveId" clId="{54C2D2AC-006D-4EB2-8CF7-65510FFF247A}" dt="2024-05-28T13:59:34.964" v="4" actId="20577"/>
          <ac:spMkLst>
            <pc:docMk/>
            <pc:sldMk cId="236250637" sldId="529"/>
            <ac:spMk id="2" creationId="{A2E7F31D-607B-8009-2B82-91C1ED5E0316}"/>
          </ac:spMkLst>
        </pc:spChg>
      </pc:sldChg>
      <pc:sldChg chg="addSp delSp modSp mod">
        <pc:chgData name="Murat Ozen" userId="8c13d4d285aa0c36" providerId="LiveId" clId="{54C2D2AC-006D-4EB2-8CF7-65510FFF247A}" dt="2024-05-30T06:36:35.512" v="11" actId="1076"/>
        <pc:sldMkLst>
          <pc:docMk/>
          <pc:sldMk cId="1819237860" sldId="576"/>
        </pc:sldMkLst>
        <pc:picChg chg="del">
          <ac:chgData name="Murat Ozen" userId="8c13d4d285aa0c36" providerId="LiveId" clId="{54C2D2AC-006D-4EB2-8CF7-65510FFF247A}" dt="2024-05-30T06:36:21.935" v="5" actId="478"/>
          <ac:picMkLst>
            <pc:docMk/>
            <pc:sldMk cId="1819237860" sldId="576"/>
            <ac:picMk id="4" creationId="{1A73B4D5-36AC-0B6A-9A1D-E6411E17341C}"/>
          </ac:picMkLst>
        </pc:picChg>
        <pc:picChg chg="add mod">
          <ac:chgData name="Murat Ozen" userId="8c13d4d285aa0c36" providerId="LiveId" clId="{54C2D2AC-006D-4EB2-8CF7-65510FFF247A}" dt="2024-05-30T06:36:35.512" v="11" actId="1076"/>
          <ac:picMkLst>
            <pc:docMk/>
            <pc:sldMk cId="1819237860" sldId="576"/>
            <ac:picMk id="5" creationId="{BDD5074A-B88E-999F-CEB9-EF32D26255B0}"/>
          </ac:picMkLst>
        </pc:picChg>
      </pc:sldChg>
      <pc:sldChg chg="addSp modSp">
        <pc:chgData name="Murat Ozen" userId="8c13d4d285aa0c36" providerId="LiveId" clId="{54C2D2AC-006D-4EB2-8CF7-65510FFF247A}" dt="2024-05-30T10:29:24.659" v="129"/>
        <pc:sldMkLst>
          <pc:docMk/>
          <pc:sldMk cId="3961113788" sldId="644"/>
        </pc:sldMkLst>
        <pc:spChg chg="add mod">
          <ac:chgData name="Murat Ozen" userId="8c13d4d285aa0c36" providerId="LiveId" clId="{54C2D2AC-006D-4EB2-8CF7-65510FFF247A}" dt="2024-05-30T10:29:24.659" v="129"/>
          <ac:spMkLst>
            <pc:docMk/>
            <pc:sldMk cId="3961113788" sldId="644"/>
            <ac:spMk id="3" creationId="{77D26065-C101-15CD-FCB9-7C0653EAA62B}"/>
          </ac:spMkLst>
        </pc:spChg>
      </pc:sldChg>
      <pc:sldChg chg="addSp modSp mod">
        <pc:chgData name="Murat Ozen" userId="8c13d4d285aa0c36" providerId="LiveId" clId="{54C2D2AC-006D-4EB2-8CF7-65510FFF247A}" dt="2024-05-30T10:17:55.957" v="120" actId="14100"/>
        <pc:sldMkLst>
          <pc:docMk/>
          <pc:sldMk cId="2950654271" sldId="645"/>
        </pc:sldMkLst>
        <pc:spChg chg="add mod">
          <ac:chgData name="Murat Ozen" userId="8c13d4d285aa0c36" providerId="LiveId" clId="{54C2D2AC-006D-4EB2-8CF7-65510FFF247A}" dt="2024-05-30T10:17:55.957" v="120" actId="14100"/>
          <ac:spMkLst>
            <pc:docMk/>
            <pc:sldMk cId="2950654271" sldId="645"/>
            <ac:spMk id="2" creationId="{2A560915-FEC9-581A-4EB8-5C56E01736FD}"/>
          </ac:spMkLst>
        </pc:spChg>
      </pc:sldChg>
      <pc:sldChg chg="addSp modSp">
        <pc:chgData name="Murat Ozen" userId="8c13d4d285aa0c36" providerId="LiveId" clId="{54C2D2AC-006D-4EB2-8CF7-65510FFF247A}" dt="2024-05-30T10:18:00.490" v="121"/>
        <pc:sldMkLst>
          <pc:docMk/>
          <pc:sldMk cId="1793495151" sldId="646"/>
        </pc:sldMkLst>
        <pc:spChg chg="add mod">
          <ac:chgData name="Murat Ozen" userId="8c13d4d285aa0c36" providerId="LiveId" clId="{54C2D2AC-006D-4EB2-8CF7-65510FFF247A}" dt="2024-05-30T10:18:00.490" v="121"/>
          <ac:spMkLst>
            <pc:docMk/>
            <pc:sldMk cId="1793495151" sldId="646"/>
            <ac:spMk id="3" creationId="{EE45805C-1F0B-2A14-02EE-13BEDC2D473C}"/>
          </ac:spMkLst>
        </pc:spChg>
      </pc:sldChg>
      <pc:sldChg chg="addSp modSp">
        <pc:chgData name="Murat Ozen" userId="8c13d4d285aa0c36" providerId="LiveId" clId="{54C2D2AC-006D-4EB2-8CF7-65510FFF247A}" dt="2024-05-30T10:18:02.249" v="122"/>
        <pc:sldMkLst>
          <pc:docMk/>
          <pc:sldMk cId="3167075012" sldId="647"/>
        </pc:sldMkLst>
        <pc:spChg chg="add mod">
          <ac:chgData name="Murat Ozen" userId="8c13d4d285aa0c36" providerId="LiveId" clId="{54C2D2AC-006D-4EB2-8CF7-65510FFF247A}" dt="2024-05-30T10:18:02.249" v="122"/>
          <ac:spMkLst>
            <pc:docMk/>
            <pc:sldMk cId="3167075012" sldId="647"/>
            <ac:spMk id="2" creationId="{BE632E1E-7970-112C-C3D7-40EE181A79AF}"/>
          </ac:spMkLst>
        </pc:spChg>
      </pc:sldChg>
      <pc:sldChg chg="modSp mod">
        <pc:chgData name="Murat Ozen" userId="8c13d4d285aa0c36" providerId="LiveId" clId="{54C2D2AC-006D-4EB2-8CF7-65510FFF247A}" dt="2024-05-28T13:59:16.310" v="3" actId="207"/>
        <pc:sldMkLst>
          <pc:docMk/>
          <pc:sldMk cId="1079244680" sldId="664"/>
        </pc:sldMkLst>
        <pc:spChg chg="mod">
          <ac:chgData name="Murat Ozen" userId="8c13d4d285aa0c36" providerId="LiveId" clId="{54C2D2AC-006D-4EB2-8CF7-65510FFF247A}" dt="2024-05-28T13:59:16.310" v="3" actId="207"/>
          <ac:spMkLst>
            <pc:docMk/>
            <pc:sldMk cId="1079244680" sldId="664"/>
            <ac:spMk id="8" creationId="{67223E51-FE64-0029-FBA0-276005935B63}"/>
          </ac:spMkLst>
        </pc:spChg>
      </pc:sldChg>
      <pc:sldChg chg="modSp add mod">
        <pc:chgData name="Murat Ozen" userId="8c13d4d285aa0c36" providerId="LiveId" clId="{54C2D2AC-006D-4EB2-8CF7-65510FFF247A}" dt="2024-05-30T10:20:46.533" v="128" actId="6549"/>
        <pc:sldMkLst>
          <pc:docMk/>
          <pc:sldMk cId="1214713010" sldId="671"/>
        </pc:sldMkLst>
        <pc:spChg chg="mod">
          <ac:chgData name="Murat Ozen" userId="8c13d4d285aa0c36" providerId="LiveId" clId="{54C2D2AC-006D-4EB2-8CF7-65510FFF247A}" dt="2024-05-30T10:20:46.533" v="128" actId="6549"/>
          <ac:spMkLst>
            <pc:docMk/>
            <pc:sldMk cId="1214713010" sldId="671"/>
            <ac:spMk id="8" creationId="{67223E51-FE64-0029-FBA0-276005935B63}"/>
          </ac:spMkLst>
        </pc:spChg>
        <pc:spChg chg="mod">
          <ac:chgData name="Murat Ozen" userId="8c13d4d285aa0c36" providerId="LiveId" clId="{54C2D2AC-006D-4EB2-8CF7-65510FFF247A}" dt="2024-05-30T10:05:29.571" v="21" actId="20577"/>
          <ac:spMkLst>
            <pc:docMk/>
            <pc:sldMk cId="1214713010" sldId="671"/>
            <ac:spMk id="250" creationId="{8D878FB9-B60B-3683-CB9E-413B1693DB37}"/>
          </ac:spMkLst>
        </pc:spChg>
      </pc:sldChg>
      <pc:sldChg chg="addSp delSp modSp add mod">
        <pc:chgData name="Murat Ozen" userId="8c13d4d285aa0c36" providerId="LiveId" clId="{54C2D2AC-006D-4EB2-8CF7-65510FFF247A}" dt="2024-05-30T12:44:59.150" v="279" actId="20577"/>
        <pc:sldMkLst>
          <pc:docMk/>
          <pc:sldMk cId="277302668" sldId="672"/>
        </pc:sldMkLst>
        <pc:spChg chg="add del mod">
          <ac:chgData name="Murat Ozen" userId="8c13d4d285aa0c36" providerId="LiveId" clId="{54C2D2AC-006D-4EB2-8CF7-65510FFF247A}" dt="2024-05-30T12:44:46.506" v="263" actId="20577"/>
          <ac:spMkLst>
            <pc:docMk/>
            <pc:sldMk cId="277302668" sldId="672"/>
            <ac:spMk id="3" creationId="{D44B00B8-620F-0537-7932-FC1AC3FBBB49}"/>
          </ac:spMkLst>
        </pc:spChg>
        <pc:spChg chg="add">
          <ac:chgData name="Murat Ozen" userId="8c13d4d285aa0c36" providerId="LiveId" clId="{54C2D2AC-006D-4EB2-8CF7-65510FFF247A}" dt="2024-05-30T12:41:34.941" v="137"/>
          <ac:spMkLst>
            <pc:docMk/>
            <pc:sldMk cId="277302668" sldId="672"/>
            <ac:spMk id="4" creationId="{F03E2872-630A-EC77-5474-04CA6C505E32}"/>
          </ac:spMkLst>
        </pc:spChg>
        <pc:spChg chg="del">
          <ac:chgData name="Murat Ozen" userId="8c13d4d285aa0c36" providerId="LiveId" clId="{54C2D2AC-006D-4EB2-8CF7-65510FFF247A}" dt="2024-05-30T12:41:24.331" v="135" actId="478"/>
          <ac:spMkLst>
            <pc:docMk/>
            <pc:sldMk cId="277302668" sldId="672"/>
            <ac:spMk id="5" creationId="{692DB20D-3030-1815-207A-7E4C5DF5E1DB}"/>
          </ac:spMkLst>
        </pc:spChg>
        <pc:spChg chg="del">
          <ac:chgData name="Murat Ozen" userId="8c13d4d285aa0c36" providerId="LiveId" clId="{54C2D2AC-006D-4EB2-8CF7-65510FFF247A}" dt="2024-05-30T12:41:22.139" v="133" actId="478"/>
          <ac:spMkLst>
            <pc:docMk/>
            <pc:sldMk cId="277302668" sldId="672"/>
            <ac:spMk id="6" creationId="{F8304121-AB83-C551-2BF7-E28772608BC5}"/>
          </ac:spMkLst>
        </pc:spChg>
        <pc:spChg chg="add">
          <ac:chgData name="Murat Ozen" userId="8c13d4d285aa0c36" providerId="LiveId" clId="{54C2D2AC-006D-4EB2-8CF7-65510FFF247A}" dt="2024-05-30T12:41:38.340" v="138"/>
          <ac:spMkLst>
            <pc:docMk/>
            <pc:sldMk cId="277302668" sldId="672"/>
            <ac:spMk id="7" creationId="{5FA9E4B0-94A3-8E1B-178D-2ADBD52D3E1A}"/>
          </ac:spMkLst>
        </pc:spChg>
        <pc:spChg chg="mod">
          <ac:chgData name="Murat Ozen" userId="8c13d4d285aa0c36" providerId="LiveId" clId="{54C2D2AC-006D-4EB2-8CF7-65510FFF247A}" dt="2024-05-30T12:44:59.150" v="279" actId="20577"/>
          <ac:spMkLst>
            <pc:docMk/>
            <pc:sldMk cId="277302668" sldId="672"/>
            <ac:spMk id="250" creationId="{8D878FB9-B60B-3683-CB9E-413B1693DB37}"/>
          </ac:spMkLst>
        </pc:spChg>
        <pc:picChg chg="del">
          <ac:chgData name="Murat Ozen" userId="8c13d4d285aa0c36" providerId="LiveId" clId="{54C2D2AC-006D-4EB2-8CF7-65510FFF247A}" dt="2024-05-30T12:41:22.714" v="134" actId="478"/>
          <ac:picMkLst>
            <pc:docMk/>
            <pc:sldMk cId="277302668" sldId="672"/>
            <ac:picMk id="2" creationId="{EF6457EB-8BFE-7D0A-FDB7-FDEF665A63B7}"/>
          </ac:picMkLst>
        </pc:picChg>
      </pc:sldChg>
      <pc:sldChg chg="addSp modSp add mod">
        <pc:chgData name="Murat Ozen" userId="8c13d4d285aa0c36" providerId="LiveId" clId="{54C2D2AC-006D-4EB2-8CF7-65510FFF247A}" dt="2024-05-30T12:45:30.622" v="284" actId="20577"/>
        <pc:sldMkLst>
          <pc:docMk/>
          <pc:sldMk cId="2453995866" sldId="673"/>
        </pc:sldMkLst>
        <pc:spChg chg="add">
          <ac:chgData name="Murat Ozen" userId="8c13d4d285aa0c36" providerId="LiveId" clId="{54C2D2AC-006D-4EB2-8CF7-65510FFF247A}" dt="2024-05-30T12:45:24.087" v="281"/>
          <ac:spMkLst>
            <pc:docMk/>
            <pc:sldMk cId="2453995866" sldId="673"/>
            <ac:spMk id="2" creationId="{97C767E6-8B67-DA89-D9BF-CA4A324A0F0C}"/>
          </ac:spMkLst>
        </pc:spChg>
        <pc:spChg chg="mod">
          <ac:chgData name="Murat Ozen" userId="8c13d4d285aa0c36" providerId="LiveId" clId="{54C2D2AC-006D-4EB2-8CF7-65510FFF247A}" dt="2024-05-30T12:45:30.622" v="284" actId="20577"/>
          <ac:spMkLst>
            <pc:docMk/>
            <pc:sldMk cId="2453995866" sldId="673"/>
            <ac:spMk id="3" creationId="{D44B00B8-620F-0537-7932-FC1AC3FBBB49}"/>
          </ac:spMkLst>
        </pc:spChg>
      </pc:sldChg>
      <pc:sldChg chg="modSp add mod">
        <pc:chgData name="Murat Ozen" userId="8c13d4d285aa0c36" providerId="LiveId" clId="{54C2D2AC-006D-4EB2-8CF7-65510FFF247A}" dt="2024-05-30T12:46:30.267" v="288" actId="20577"/>
        <pc:sldMkLst>
          <pc:docMk/>
          <pc:sldMk cId="3542446617" sldId="674"/>
        </pc:sldMkLst>
        <pc:spChg chg="mod">
          <ac:chgData name="Murat Ozen" userId="8c13d4d285aa0c36" providerId="LiveId" clId="{54C2D2AC-006D-4EB2-8CF7-65510FFF247A}" dt="2024-05-30T12:46:30.267" v="288" actId="20577"/>
          <ac:spMkLst>
            <pc:docMk/>
            <pc:sldMk cId="3542446617" sldId="674"/>
            <ac:spMk id="3" creationId="{D44B00B8-620F-0537-7932-FC1AC3FBBB4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D42F2-B9F2-4835-BCDD-2521479DC009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7796F-21C2-43B9-944F-A691BC7DD5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85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57796F-21C2-43B9-944F-A691BC7DD51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0027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6510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07377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2393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5108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83831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90321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14135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59080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62225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3649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9995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4869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1988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23380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07383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64098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32038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66660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62189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56217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0365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99959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29305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20650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51184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37172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64200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b="0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69948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99318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407350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80028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="0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755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030929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="0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62358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="0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59598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00967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653884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54161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96052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9787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7332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1639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3285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3145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7554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E56207-9F84-6228-7979-4F1580754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E1773AD-771E-F89C-5BB2-976FA5F85B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AD983C6-BD6A-9080-94E3-C3BB7F650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C877135-BBDF-7144-A0EA-C5955B5E3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072E096-EE03-471C-E622-564A92902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871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1BD1C2-5BC4-D622-13D2-878243101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6CB9926-D9E6-29E0-BAE2-6326E166E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37DFC2C-50FB-040D-9C33-C33601F55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9C144D1-93D8-3DD1-257C-4D1580FEA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2E250FE-CEB2-522C-EF43-B7D9062A3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992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5C80081-7AA4-9612-1881-A6A908F47D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2B5665D-F8F2-6BAF-6EED-58E74893B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55D5E9C-0B01-7D26-5570-E0B10032F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1504E2E-22D8-195B-E79D-38B920BAD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2E6485E-AD59-82A4-F34B-21A2B40D4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620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65068D-7BF9-291C-1BDE-4775F256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80CA380-06F3-5680-B97D-AE724D498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C555B9-7EA3-4868-4570-7EA623CAA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5981800-41F0-72F4-2932-123CCF14E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D8EB75A-8BCA-140F-A7EC-0FC667E00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56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087318-D450-7A95-15B5-631F39AB3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8B078A-425C-70C2-EB9A-9906CB59F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3E2720-D603-CFDC-4C3B-A5941509E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907D71-24C8-316E-BD4C-9A8DB1626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2FD0B7F-6333-C6AA-8CEE-DDCF159E1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72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4E82A6-AF64-BB2F-258F-1D6823FD1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2DA9686-6656-2DE6-95E7-C0BF2B0B1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9280823-71C5-1C48-0D73-63DFC4FA1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B2B95D5-5A12-4150-5052-DE639014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86BCE8-9843-90BF-874A-16F1A1D31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EE6C990-0896-FCEF-0D65-15D11E008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42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315ADB-26E0-8922-1C82-43B6957F9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3C3357C-D3CA-1FED-3B9C-010767950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3C4B5A-6B2B-96E2-74B2-CF60904A2A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ED8179A-A731-10F1-72B2-EF8D6687B6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A0ACF41-F5DE-3D53-E2CF-7035DBDCA1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411AC79-7AF0-5C0D-77B5-C99B77A7F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386D62F-1054-949F-47D4-055234A1A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04956A1-3BC6-7168-67F5-DC17C5939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593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69A042-374E-CC33-3DDF-16ACF25BF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DC2EFD7-2E7A-EC7F-F24E-4318AAC46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12A461-AF1D-2D30-0AE3-CF15CDC8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11D9F3-0EDE-1BB4-1557-FDC3B9DE5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320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E31CBB6-A7BE-D88B-7D42-433265731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474AD1A-1B11-77FB-144F-4F719CCE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14C016B-284F-A25F-CD45-965B115EF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737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D8922C-BA85-395A-18D7-86E4D75BC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56A085-C381-BA15-C65A-CDFA98DA3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C743650-5BAF-937A-6C62-6BC8A1791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1E89CC-B83C-E11C-9AD4-96EB010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21DBC76-4E74-BF9D-3F6E-E361320FC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CCE046D-D7F2-B8D4-1C11-5DAA79EDD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66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096F54-8635-591C-2FA8-962000EC3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6C16149-8FFF-7CC8-1723-30B31F7717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BC7A1B2-F114-0CA3-AAE9-9F486C1FB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D86512-4FA8-241B-D472-7EB565FBD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A06966B-FFC1-3FEB-DC24-AE9C0C4D1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B468975-1560-E3EF-15CF-3421BCD17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21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E8B7B4F-632C-F807-F277-917356242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C6D96C1-6EB1-62F3-274C-1EDE7D621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0EE7F57-FE76-FF1F-8D95-3EB76A8327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F5D82-CF3D-422E-9152-F1B8EF841F21}" type="datetimeFigureOut">
              <a:rPr lang="en-GB" smtClean="0"/>
              <a:t>06/06/2024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EABDE73-E840-4A7C-F7DE-6D40EC46A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135B9C-2AD0-E3DB-A4A5-009A5F522B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24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ozen.murat@mersin.edu.t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netzerocities.app/resource-688" TargetMode="Externa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modeshift.com/complete-guide-mobile-ticketing-public-transportation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modeshift.com/complete-guide-mobile-ticketing-public-transportation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modeshift.com/complete-guide-mobile-ticketing-public-transportation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modeshift.com/complete-guide-mobile-ticketing-public-transportation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civitas.eu/sites/default/files/civitas_ii_policy_advice_notes_10_ticketing.pdf" TargetMode="External"/><Relationship Id="rId7" Type="http://schemas.openxmlformats.org/officeDocument/2006/relationships/hyperlink" Target="https://netzerocities.app/resource-688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odeshift.com/complete-guide-mobile-ticketing-public-transportation" TargetMode="External"/><Relationship Id="rId5" Type="http://schemas.openxmlformats.org/officeDocument/2006/relationships/hyperlink" Target="https://cms.uitp.org/wp/wp-content/uploads/2021/03/Report-Ticketing_NOV2020_update.pdf" TargetMode="External"/><Relationship Id="rId4" Type="http://schemas.openxmlformats.org/officeDocument/2006/relationships/hyperlink" Target="https://www.emta.com/wp-content/uploads/2023/08/EMTA-Ticketing.pdf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DDF3D6F5-3D04-D48A-C3A0-1B7EA788A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346" y="1844824"/>
            <a:ext cx="12211346" cy="2160239"/>
          </a:xfrm>
          <a:solidFill>
            <a:srgbClr val="00445C"/>
          </a:solidFill>
        </p:spPr>
        <p:txBody>
          <a:bodyPr anchor="ctr">
            <a:normAutofit fontScale="90000"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/>
            </a: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/>
            </a:r>
            <a:br>
              <a:rPr lang="en-US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TM 15 - </a:t>
            </a: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Toplu Taşıma Bilet ve Ödeme Sistemi Yönetimi </a:t>
            </a: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Güncel Teknolojiler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/>
            </a:r>
            <a:br>
              <a:rPr lang="en-US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/>
            </a:r>
            <a:br>
              <a:rPr lang="en-US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6 </a:t>
            </a: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Haziran</a:t>
            </a: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 </a:t>
            </a: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2024</a:t>
            </a: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/>
            </a:r>
            <a:br>
              <a:rPr lang="en-US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Ankara</a:t>
            </a:r>
            <a:r>
              <a:rPr lang="hr-HR" sz="3600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Microsoft Uighur" panose="02000000000000000000" pitchFamily="2" charset="-78"/>
              </a:rPr>
              <a:t/>
            </a:r>
            <a:br>
              <a:rPr lang="hr-HR" sz="3600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Microsoft Uighur" panose="02000000000000000000" pitchFamily="2" charset="-78"/>
              </a:rPr>
            </a:br>
            <a:endParaRPr lang="en-GB" dirty="0">
              <a:solidFill>
                <a:schemeClr val="bg1">
                  <a:lumMod val="95000"/>
                </a:schemeClr>
              </a:solidFill>
              <a:cs typeface="Calibri Light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xmlns="" id="{516CAF18-EC9B-DF8B-4407-37E89501EB2C}"/>
              </a:ext>
            </a:extLst>
          </p:cNvPr>
          <p:cNvSpPr txBox="1">
            <a:spLocks/>
          </p:cNvSpPr>
          <p:nvPr/>
        </p:nvSpPr>
        <p:spPr bwMode="auto">
          <a:xfrm>
            <a:off x="0" y="4265121"/>
            <a:ext cx="12192000" cy="203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tr-TR" sz="2400">
                <a:latin typeface="Calibri" panose="020F0502020204030204" pitchFamily="34" charset="0"/>
              </a:rPr>
              <a:t>Doç. Dr. Murat ÖZEN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400"/>
              <a:t>Ulaşım Anabilim Dalı Başkanı</a:t>
            </a:r>
            <a:br>
              <a:rPr lang="tr-TR" sz="2400"/>
            </a:br>
            <a:r>
              <a:rPr lang="tr-TR" sz="2400"/>
              <a:t>İnşaat Mühendisliği Bölümü</a:t>
            </a:r>
            <a:r>
              <a:rPr lang="en-US" sz="2400"/>
              <a:t>, </a:t>
            </a:r>
            <a:r>
              <a:rPr lang="tr-TR" sz="2400"/>
              <a:t>Mersin Üniversitesi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tr-TR" sz="2400">
                <a:solidFill>
                  <a:srgbClr val="E67E2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ozen.murat@mersin.edu.tr</a:t>
            </a:r>
            <a:endParaRPr lang="tr-TR" sz="2400">
              <a:solidFill>
                <a:srgbClr val="E67E22"/>
              </a:solidFill>
            </a:endParaRPr>
          </a:p>
        </p:txBody>
      </p:sp>
      <p:pic>
        <p:nvPicPr>
          <p:cNvPr id="1026" name="Picture 2" descr="Mersin Üniversitesi - Vikipedi">
            <a:extLst>
              <a:ext uri="{FF2B5EF4-FFF2-40B4-BE49-F238E27FC236}">
                <a16:creationId xmlns:a16="http://schemas.microsoft.com/office/drawing/2014/main" xmlns="" id="{14C65E21-F868-2BB1-A23E-F51D3E831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064" y="4933431"/>
            <a:ext cx="690001" cy="57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05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Mesafe Bazlı Sistemler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6369951" cy="176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Avantajlar: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Kullanıcılar arasında adil ücretlendirme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Gelir optimizasyonu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Kullanıcıları kısa mesafelerde toplu taşımaya teşvik etme</a:t>
            </a:r>
          </a:p>
        </p:txBody>
      </p:sp>
      <p:sp>
        <p:nvSpPr>
          <p:cNvPr id="5" name="2 İçerik Yer Tutucusu">
            <a:extLst>
              <a:ext uri="{FF2B5EF4-FFF2-40B4-BE49-F238E27FC236}">
                <a16:creationId xmlns:a16="http://schemas.microsoft.com/office/drawing/2014/main" xmlns="" id="{692DB20D-3030-1815-207A-7E4C5DF5E1DB}"/>
              </a:ext>
            </a:extLst>
          </p:cNvPr>
          <p:cNvSpPr txBox="1">
            <a:spLocks/>
          </p:cNvSpPr>
          <p:nvPr/>
        </p:nvSpPr>
        <p:spPr bwMode="auto">
          <a:xfrm>
            <a:off x="6962274" y="1916833"/>
            <a:ext cx="4871138" cy="176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Dezavantajlar:</a:t>
            </a:r>
          </a:p>
          <a:p>
            <a:pPr marL="228600" indent="-2286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Karmaşık uygulama ve yönetim</a:t>
            </a:r>
          </a:p>
          <a:p>
            <a:pPr marL="228600" indent="-2286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Yüksek uygulama maliyeti</a:t>
            </a:r>
          </a:p>
          <a:p>
            <a:pPr marL="228600" indent="-2286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/>
              <a:t>Kullanıcıların mesafe hesaplama zorlukları</a:t>
            </a:r>
            <a:endParaRPr lang="tr-TR" sz="2000">
              <a:latin typeface="Calibri" panose="020F0502020204030204" pitchFamily="34" charset="0"/>
            </a:endParaRPr>
          </a:p>
          <a:p>
            <a:pPr marL="0" indent="0" eaLnBrk="1" hangingPunct="1">
              <a:spcAft>
                <a:spcPts val="600"/>
              </a:spcAft>
              <a:buNone/>
            </a:pPr>
            <a:endParaRPr lang="tr-TR" sz="2000">
              <a:latin typeface="Calibri" panose="020F0502020204030204" pitchFamily="34" charset="0"/>
            </a:endParaRPr>
          </a:p>
        </p:txBody>
      </p:sp>
      <p:sp>
        <p:nvSpPr>
          <p:cNvPr id="6" name="2 İçerik Yer Tutucusu">
            <a:extLst>
              <a:ext uri="{FF2B5EF4-FFF2-40B4-BE49-F238E27FC236}">
                <a16:creationId xmlns:a16="http://schemas.microsoft.com/office/drawing/2014/main" xmlns="" id="{F8304121-AB83-C551-2BF7-E28772608BC5}"/>
              </a:ext>
            </a:extLst>
          </p:cNvPr>
          <p:cNvSpPr txBox="1">
            <a:spLocks/>
          </p:cNvSpPr>
          <p:nvPr/>
        </p:nvSpPr>
        <p:spPr bwMode="auto">
          <a:xfrm>
            <a:off x="348005" y="3912287"/>
            <a:ext cx="6369951" cy="226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Örnek şehirler ve uygulamalar: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Tokyo (Metro)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Londra (Metro)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Pekin (Metro)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Singapur (Metro, Otobüs)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616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Zaman Bazlı Sistemler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6369951" cy="176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Avantajlar: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Sınırsız kullanım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Toplu taşımayı teşvik</a:t>
            </a:r>
          </a:p>
        </p:txBody>
      </p:sp>
      <p:sp>
        <p:nvSpPr>
          <p:cNvPr id="5" name="2 İçerik Yer Tutucusu">
            <a:extLst>
              <a:ext uri="{FF2B5EF4-FFF2-40B4-BE49-F238E27FC236}">
                <a16:creationId xmlns:a16="http://schemas.microsoft.com/office/drawing/2014/main" xmlns="" id="{692DB20D-3030-1815-207A-7E4C5DF5E1DB}"/>
              </a:ext>
            </a:extLst>
          </p:cNvPr>
          <p:cNvSpPr txBox="1">
            <a:spLocks/>
          </p:cNvSpPr>
          <p:nvPr/>
        </p:nvSpPr>
        <p:spPr bwMode="auto">
          <a:xfrm>
            <a:off x="6962274" y="1944956"/>
            <a:ext cx="4871138" cy="1050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Dezavantajlar:</a:t>
            </a:r>
          </a:p>
          <a:p>
            <a:pPr marL="228600" indent="-2286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Teknolojik adaptasyon</a:t>
            </a:r>
          </a:p>
          <a:p>
            <a:pPr marL="0" indent="0" eaLnBrk="1" hangingPunct="1">
              <a:spcAft>
                <a:spcPts val="600"/>
              </a:spcAft>
              <a:buNone/>
            </a:pPr>
            <a:endParaRPr lang="tr-TR" sz="2000">
              <a:latin typeface="Calibri" panose="020F0502020204030204" pitchFamily="34" charset="0"/>
            </a:endParaRPr>
          </a:p>
        </p:txBody>
      </p:sp>
      <p:sp>
        <p:nvSpPr>
          <p:cNvPr id="6" name="2 İçerik Yer Tutucusu">
            <a:extLst>
              <a:ext uri="{FF2B5EF4-FFF2-40B4-BE49-F238E27FC236}">
                <a16:creationId xmlns:a16="http://schemas.microsoft.com/office/drawing/2014/main" xmlns="" id="{F8304121-AB83-C551-2BF7-E28772608BC5}"/>
              </a:ext>
            </a:extLst>
          </p:cNvPr>
          <p:cNvSpPr txBox="1">
            <a:spLocks/>
          </p:cNvSpPr>
          <p:nvPr/>
        </p:nvSpPr>
        <p:spPr bwMode="auto">
          <a:xfrm>
            <a:off x="358588" y="3519828"/>
            <a:ext cx="6369951" cy="2659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Örnek şehirler ve uygulamalar: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Amsterdam (GVB)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Berlin (BVG)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Calibri" panose="020F0502020204030204" pitchFamily="34" charset="0"/>
              </a:rPr>
              <a:t>San Francisco (Muni):</a:t>
            </a:r>
            <a:endParaRPr lang="tr-TR" sz="2000">
              <a:latin typeface="Calibri" panose="020F0502020204030204" pitchFamily="34" charset="0"/>
            </a:endParaRP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Paris (</a:t>
            </a:r>
            <a:r>
              <a:rPr lang="tr-TR" sz="2000" err="1">
                <a:latin typeface="Calibri" panose="020F0502020204030204" pitchFamily="34" charset="0"/>
              </a:rPr>
              <a:t>Navigo</a:t>
            </a:r>
            <a:r>
              <a:rPr lang="tr-TR" sz="2000">
                <a:latin typeface="Calibri" panose="020F0502020204030204" pitchFamily="34" charset="0"/>
              </a:rPr>
              <a:t> Pass)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Viyana (WienMobil)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endParaRPr lang="tr-TR" sz="2000">
              <a:latin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F6457EB-8BFE-7D0A-FDB7-FDEF665A63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10531" b="20737"/>
          <a:stretch/>
        </p:blipFill>
        <p:spPr>
          <a:xfrm>
            <a:off x="7033339" y="2949684"/>
            <a:ext cx="2869177" cy="29580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F23C57D-B157-6757-8523-93BF4A8681DE}"/>
              </a:ext>
            </a:extLst>
          </p:cNvPr>
          <p:cNvSpPr txBox="1"/>
          <p:nvPr/>
        </p:nvSpPr>
        <p:spPr>
          <a:xfrm rot="1894100">
            <a:off x="7690754" y="4423691"/>
            <a:ext cx="661049" cy="8273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6383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Sorular/Cevaplar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99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Sabit ücretli sistemlerin avantajları ve dezavantajları hakkında ne düşünüyorsunuz?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Hangi fiyatlandırma yönteminin daha uygun olduğu düşünüyorsunuz?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Mesafe bazlı sistemlerin avantajları ve dezavantajları nelerdir? (Hizmet sağlayan ve yolcular açısından)</a:t>
            </a:r>
          </a:p>
        </p:txBody>
      </p:sp>
    </p:spTree>
    <p:extLst>
      <p:ext uri="{BB962C8B-B14F-4D97-AF65-F5344CB8AC3E}">
        <p14:creationId xmlns:p14="http://schemas.microsoft.com/office/powerpoint/2010/main" val="2773026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7523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 Yöntemleri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6369951" cy="176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Ücret toplamada dikkate alınması gerekenler noktalar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Ücret ödeme seçenekleri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Gelecek teknolojiler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B02FE12-6B82-33BC-14B9-15F15A28D3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927"/>
          <a:stretch/>
        </p:blipFill>
        <p:spPr>
          <a:xfrm>
            <a:off x="3618161" y="3398797"/>
            <a:ext cx="3714750" cy="25089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1E68C6F-847D-548A-B05B-FF2B718AB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0540" y="833783"/>
            <a:ext cx="4453937" cy="234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8047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Biletlemenin Temel İlkeleri</a:t>
            </a:r>
            <a:endParaRPr lang="en-GB" sz="2800">
              <a:solidFill>
                <a:srgbClr val="00717F"/>
              </a:solidFill>
              <a:latin typeface="Myriad Pro" panose="020B0503030403020204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Erişilebilirlik: </a:t>
            </a:r>
            <a:r>
              <a:rPr lang="tr-TR" sz="2000">
                <a:latin typeface="Calibri" panose="020F0502020204030204" pitchFamily="34" charset="0"/>
              </a:rPr>
              <a:t>Herkesin kolayca ulaşabileceği biletleme sistemleri.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Şeffaflık: </a:t>
            </a:r>
            <a:r>
              <a:rPr lang="tr-TR" sz="2000">
                <a:latin typeface="Calibri" panose="020F0502020204030204" pitchFamily="34" charset="0"/>
              </a:rPr>
              <a:t>Ücretlendirme ve biletleme süreçlerinde açıklık.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Verimlilik: </a:t>
            </a:r>
            <a:r>
              <a:rPr lang="tr-TR" sz="2000">
                <a:latin typeface="Calibri" panose="020F0502020204030204" pitchFamily="34" charset="0"/>
              </a:rPr>
              <a:t>Hızlı ve kullanıcı dostu biletleme işlemleri.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Güvenlik: </a:t>
            </a:r>
            <a:r>
              <a:rPr lang="tr-TR" sz="2000">
                <a:latin typeface="Calibri" panose="020F0502020204030204" pitchFamily="34" charset="0"/>
              </a:rPr>
              <a:t>Kullanıcı bilgileri ve işlemlerin güvenliğinin sağlanması.</a:t>
            </a:r>
          </a:p>
        </p:txBody>
      </p:sp>
    </p:spTree>
    <p:extLst>
      <p:ext uri="{BB962C8B-B14F-4D97-AF65-F5344CB8AC3E}">
        <p14:creationId xmlns:p14="http://schemas.microsoft.com/office/powerpoint/2010/main" val="10792446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 Yöntemleri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5473197" cy="399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Güvenlik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Ödemeyi güvenli bir şekilde toplamak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Sahtecilik/istismarı önlemek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Maliyet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Ödeme işlemlerinin maliyetini en aza indirmek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Sermaye maliyetlerini en aza indirmek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Hız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Bekleme süresine etkisini azaltmak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Yüksek bir yolcu deneyimi sağlamak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9DE1B19-8C17-4C00-2CDE-8B893A1D4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216" y="1329069"/>
            <a:ext cx="4063699" cy="442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513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 Yöntemleri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6369951" cy="176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Nakit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Kağıt biletler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Akıllı kartlar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Mobil biletler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F1C23FD0-2243-D600-05C9-EC521DB9B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506" y="1748579"/>
            <a:ext cx="7034160" cy="358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359629B-7624-0579-F503-F85B8AAC18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6160" y="3551036"/>
            <a:ext cx="2133600" cy="2133600"/>
          </a:xfrm>
          <a:prstGeom prst="rect">
            <a:avLst/>
          </a:prstGeom>
        </p:spPr>
      </p:pic>
      <p:sp>
        <p:nvSpPr>
          <p:cNvPr id="4" name="2 İçerik Yer Tutucusu">
            <a:extLst>
              <a:ext uri="{FF2B5EF4-FFF2-40B4-BE49-F238E27FC236}">
                <a16:creationId xmlns:a16="http://schemas.microsoft.com/office/drawing/2014/main" xmlns="" id="{66D2FC1F-B621-BA8B-E908-B7F563DD1B7B}"/>
              </a:ext>
            </a:extLst>
          </p:cNvPr>
          <p:cNvSpPr txBox="1">
            <a:spLocks/>
          </p:cNvSpPr>
          <p:nvPr/>
        </p:nvSpPr>
        <p:spPr bwMode="auto">
          <a:xfrm>
            <a:off x="4444506" y="5359451"/>
            <a:ext cx="2851840" cy="45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 dirty="0">
                <a:latin typeface="Calibri" panose="020F0502020204030204" pitchFamily="34" charset="0"/>
              </a:rPr>
              <a:t>Kaynak: </a:t>
            </a: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hlinkClick r:id="rId5"/>
              </a:rPr>
              <a:t>netzerocities.app</a:t>
            </a:r>
            <a:endParaRPr lang="tr-T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0100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Kağıt Biletler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4" y="1916832"/>
            <a:ext cx="6400356" cy="356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000" dirty="0">
                <a:solidFill>
                  <a:srgbClr val="E67E22"/>
                </a:solidFill>
              </a:rPr>
              <a:t>Tarihçe ve Gelişim:</a:t>
            </a:r>
          </a:p>
          <a:p>
            <a:pPr marL="228600" indent="-228600"/>
            <a:r>
              <a:rPr lang="tr-TR" sz="2000" dirty="0"/>
              <a:t>İlk biletleme yöntemi  </a:t>
            </a:r>
            <a:r>
              <a:rPr lang="tr-TR" sz="2000" dirty="0">
                <a:sym typeface="Wingdings" panose="05000000000000000000" pitchFamily="2" charset="2"/>
              </a:rPr>
              <a:t> 19 yy. sonları ve 20. yy. başları</a:t>
            </a:r>
            <a:endParaRPr lang="tr-TR" sz="2000" dirty="0"/>
          </a:p>
          <a:p>
            <a:pPr marL="0" indent="0">
              <a:buNone/>
            </a:pPr>
            <a:endParaRPr lang="tr-TR" sz="2000" dirty="0">
              <a:solidFill>
                <a:srgbClr val="E67E22"/>
              </a:solidFill>
            </a:endParaRPr>
          </a:p>
          <a:p>
            <a:pPr marL="0" indent="0">
              <a:buNone/>
            </a:pPr>
            <a:r>
              <a:rPr lang="tr-TR" sz="2000" dirty="0">
                <a:solidFill>
                  <a:srgbClr val="E67E22"/>
                </a:solidFill>
              </a:rPr>
              <a:t>Günümüzdeki Kullanım Alanları:</a:t>
            </a:r>
          </a:p>
          <a:p>
            <a:pPr marL="228600" indent="-228600"/>
            <a:r>
              <a:rPr lang="tr-TR" sz="2000" dirty="0"/>
              <a:t>Ekonomik olarak geri kalmış bölgeler</a:t>
            </a:r>
          </a:p>
          <a:p>
            <a:pPr marL="228600" indent="-228600"/>
            <a:r>
              <a:rPr lang="tr-TR" sz="2000" dirty="0"/>
              <a:t>Küçük şehirler ve kasabalar</a:t>
            </a: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xmlns="" id="{8D9284EE-D3DD-F978-C932-04653D69B3F6}"/>
              </a:ext>
            </a:extLst>
          </p:cNvPr>
          <p:cNvSpPr txBox="1">
            <a:spLocks/>
          </p:cNvSpPr>
          <p:nvPr/>
        </p:nvSpPr>
        <p:spPr bwMode="auto">
          <a:xfrm>
            <a:off x="8507773" y="1936139"/>
            <a:ext cx="3325639" cy="176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Avantajlar: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Kolay erişilebilirlik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Kullanım kolaylığı</a:t>
            </a:r>
          </a:p>
        </p:txBody>
      </p:sp>
      <p:sp>
        <p:nvSpPr>
          <p:cNvPr id="4" name="2 İçerik Yer Tutucusu">
            <a:extLst>
              <a:ext uri="{FF2B5EF4-FFF2-40B4-BE49-F238E27FC236}">
                <a16:creationId xmlns:a16="http://schemas.microsoft.com/office/drawing/2014/main" xmlns="" id="{1C23401C-7B33-6138-B324-50929C451DF6}"/>
              </a:ext>
            </a:extLst>
          </p:cNvPr>
          <p:cNvSpPr txBox="1">
            <a:spLocks/>
          </p:cNvSpPr>
          <p:nvPr/>
        </p:nvSpPr>
        <p:spPr bwMode="auto">
          <a:xfrm>
            <a:off x="8507773" y="3573463"/>
            <a:ext cx="3613162" cy="15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Dezavantajlar: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Çevresel etkiler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Sahteciliğe karşı savunmasızlık</a:t>
            </a:r>
          </a:p>
          <a:p>
            <a:pPr marL="228600" indent="-2286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>
              <a:latin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0EBB571-B34B-05E6-1F33-06AD12DD2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29" y="4532389"/>
            <a:ext cx="3097788" cy="13615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3CE9F69-B1A3-2C22-3BF4-14379C39AD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4933" y="4663873"/>
            <a:ext cx="2482894" cy="109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81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Akıllı Kartlar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7253920" cy="169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Teknolojik Gelişmeler: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Temaslı/Temassız ödeme sistemleri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RFID ve NFC teknolojileri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endParaRPr lang="tr-TR" sz="2000" dirty="0">
              <a:solidFill>
                <a:srgbClr val="E67E22"/>
              </a:solidFill>
              <a:latin typeface="Calibri" panose="020F0502020204030204" pitchFamily="34" charset="0"/>
            </a:endParaRP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Örnek şehirler ve uygulamalar: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Londra (</a:t>
            </a:r>
            <a:r>
              <a:rPr lang="tr-TR" sz="2000" dirty="0" err="1">
                <a:latin typeface="Calibri" panose="020F0502020204030204" pitchFamily="34" charset="0"/>
              </a:rPr>
              <a:t>Oyster</a:t>
            </a:r>
            <a:r>
              <a:rPr lang="tr-TR" sz="2000" dirty="0">
                <a:latin typeface="Calibri" panose="020F0502020204030204" pitchFamily="34" charset="0"/>
              </a:rPr>
              <a:t> </a:t>
            </a:r>
            <a:r>
              <a:rPr lang="tr-TR" sz="2000" dirty="0" err="1">
                <a:latin typeface="Calibri" panose="020F0502020204030204" pitchFamily="34" charset="0"/>
              </a:rPr>
              <a:t>Card</a:t>
            </a:r>
            <a:r>
              <a:rPr lang="tr-TR" sz="2000" dirty="0">
                <a:latin typeface="Calibri" panose="020F0502020204030204" pitchFamily="34" charset="0"/>
              </a:rPr>
              <a:t>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Singapur (EZ-Link)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Hong Kong (</a:t>
            </a:r>
            <a:r>
              <a:rPr lang="tr-TR" sz="2000" dirty="0" err="1">
                <a:latin typeface="Calibri" panose="020F0502020204030204" pitchFamily="34" charset="0"/>
              </a:rPr>
              <a:t>Octopus</a:t>
            </a:r>
            <a:r>
              <a:rPr lang="tr-TR" sz="2000" dirty="0">
                <a:latin typeface="Calibri" panose="020F0502020204030204" pitchFamily="34" charset="0"/>
              </a:rPr>
              <a:t> </a:t>
            </a:r>
            <a:r>
              <a:rPr lang="tr-TR" sz="2000" dirty="0" err="1">
                <a:latin typeface="Calibri" panose="020F0502020204030204" pitchFamily="34" charset="0"/>
              </a:rPr>
              <a:t>Card</a:t>
            </a:r>
            <a:r>
              <a:rPr lang="tr-TR" sz="2000" dirty="0">
                <a:latin typeface="Calibri" panose="020F0502020204030204" pitchFamily="34" charset="0"/>
              </a:rPr>
              <a:t>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Tokyo (</a:t>
            </a:r>
            <a:r>
              <a:rPr lang="en-US" sz="2000" dirty="0" err="1">
                <a:latin typeface="Calibri" panose="020F0502020204030204" pitchFamily="34" charset="0"/>
              </a:rPr>
              <a:t>Suica</a:t>
            </a:r>
            <a:r>
              <a:rPr lang="en-US" sz="2000" dirty="0">
                <a:latin typeface="Calibri" panose="020F0502020204030204" pitchFamily="34" charset="0"/>
              </a:rPr>
              <a:t> Card)</a:t>
            </a:r>
            <a:endParaRPr lang="tr-TR" sz="2000" dirty="0">
              <a:latin typeface="Calibri" panose="020F0502020204030204" pitchFamily="34" charset="0"/>
            </a:endParaRP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</a:endParaRP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xmlns="" id="{B7C76DFB-8D6A-1C09-2E06-525A027A693C}"/>
              </a:ext>
            </a:extLst>
          </p:cNvPr>
          <p:cNvSpPr txBox="1">
            <a:spLocks/>
          </p:cNvSpPr>
          <p:nvPr/>
        </p:nvSpPr>
        <p:spPr bwMode="auto">
          <a:xfrm>
            <a:off x="8556319" y="1900919"/>
            <a:ext cx="3417756" cy="2201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Avantajlar: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Kullanım kolaylığı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Entegrasyon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Yeniden doldurulabilirlik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Güvenlik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Talep analizi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>
              <a:latin typeface="Calibri" panose="020F0502020204030204" pitchFamily="34" charset="0"/>
            </a:endParaRPr>
          </a:p>
        </p:txBody>
      </p:sp>
      <p:sp>
        <p:nvSpPr>
          <p:cNvPr id="4" name="2 İçerik Yer Tutucusu">
            <a:extLst>
              <a:ext uri="{FF2B5EF4-FFF2-40B4-BE49-F238E27FC236}">
                <a16:creationId xmlns:a16="http://schemas.microsoft.com/office/drawing/2014/main" xmlns="" id="{12E0E140-95A7-CEA6-31A9-62A3911FB3B4}"/>
              </a:ext>
            </a:extLst>
          </p:cNvPr>
          <p:cNvSpPr txBox="1">
            <a:spLocks/>
          </p:cNvSpPr>
          <p:nvPr/>
        </p:nvSpPr>
        <p:spPr bwMode="auto">
          <a:xfrm>
            <a:off x="8557608" y="4728569"/>
            <a:ext cx="3634392" cy="136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Dezavantajlar: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İlk maliyet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Teknoloji bağımlılığı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5E9C777-B69F-1D04-CD85-2209CFD4A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1500" y="1828800"/>
            <a:ext cx="2847975" cy="1600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B2FB550-5A41-6691-379B-0CC6A8467F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3757"/>
          <a:stretch/>
        </p:blipFill>
        <p:spPr>
          <a:xfrm>
            <a:off x="4531499" y="3919160"/>
            <a:ext cx="2847975" cy="184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2065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 Biletler</a:t>
            </a: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3444505" cy="2201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Kullanım ve Yaygınlık: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Akıllı telefon uygulamaları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QR kodları ve mobil biletler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>
              <a:latin typeface="Calibri" panose="020F0502020204030204" pitchFamily="34" charset="0"/>
            </a:endParaRP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>
              <a:latin typeface="Calibri" panose="020F0502020204030204" pitchFamily="34" charset="0"/>
            </a:endParaRPr>
          </a:p>
        </p:txBody>
      </p:sp>
      <p:sp>
        <p:nvSpPr>
          <p:cNvPr id="5" name="2 İçerik Yer Tutucusu">
            <a:extLst>
              <a:ext uri="{FF2B5EF4-FFF2-40B4-BE49-F238E27FC236}">
                <a16:creationId xmlns:a16="http://schemas.microsoft.com/office/drawing/2014/main" xmlns="" id="{FD2B4C6C-0772-D434-74DD-4491BC74637E}"/>
              </a:ext>
            </a:extLst>
          </p:cNvPr>
          <p:cNvSpPr txBox="1">
            <a:spLocks/>
          </p:cNvSpPr>
          <p:nvPr/>
        </p:nvSpPr>
        <p:spPr bwMode="auto">
          <a:xfrm>
            <a:off x="8556319" y="1900919"/>
            <a:ext cx="3709666" cy="2201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Avantajlar: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Kullanım kolaylığı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Düşük maliyet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Çevre dostu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Talep analizi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</a:endParaRPr>
          </a:p>
        </p:txBody>
      </p:sp>
      <p:sp>
        <p:nvSpPr>
          <p:cNvPr id="7" name="2 İçerik Yer Tutucusu">
            <a:extLst>
              <a:ext uri="{FF2B5EF4-FFF2-40B4-BE49-F238E27FC236}">
                <a16:creationId xmlns:a16="http://schemas.microsoft.com/office/drawing/2014/main" xmlns="" id="{4E0D1EAD-9166-FAAE-E27A-F17D7335BA11}"/>
              </a:ext>
            </a:extLst>
          </p:cNvPr>
          <p:cNvSpPr txBox="1">
            <a:spLocks/>
          </p:cNvSpPr>
          <p:nvPr/>
        </p:nvSpPr>
        <p:spPr bwMode="auto">
          <a:xfrm>
            <a:off x="8557608" y="4383799"/>
            <a:ext cx="3709666" cy="136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Dezavantajlar: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Teknoloji bağımlılığı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Kişisel veri güvenliği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C978164A-CB25-546E-4382-164BC52E8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424" y="3447696"/>
            <a:ext cx="4384341" cy="243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664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xmlns="" id="{C70E0BA2-C917-64E5-427A-D5A15E4025C8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6794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Eğitim</a:t>
            </a:r>
            <a:endParaRPr lang="en-US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endParaRPr lang="en-US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tr-TR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DDEC07B-3824-CC85-3EB4-2A63F771A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690" y="1709014"/>
            <a:ext cx="518369" cy="4848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4584118-A399-9A5E-509F-70629F24EA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0955" y="2344662"/>
            <a:ext cx="557721" cy="4726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D111571-C3C6-08C3-E338-916ED69387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132" y="2720873"/>
            <a:ext cx="559827" cy="4726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3D9B864-B713-3AFD-F493-04A4177E7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9471" y="3039168"/>
            <a:ext cx="786581" cy="539867"/>
          </a:xfrm>
          <a:prstGeom prst="rect">
            <a:avLst/>
          </a:prstGeom>
        </p:spPr>
      </p:pic>
      <p:sp>
        <p:nvSpPr>
          <p:cNvPr id="10" name="2 İçerik Yer Tutucusu">
            <a:extLst>
              <a:ext uri="{FF2B5EF4-FFF2-40B4-BE49-F238E27FC236}">
                <a16:creationId xmlns:a16="http://schemas.microsoft.com/office/drawing/2014/main" xmlns="" id="{46E429E9-66FF-07E1-00AF-5861C9CFDAEF}"/>
              </a:ext>
            </a:extLst>
          </p:cNvPr>
          <p:cNvSpPr txBox="1">
            <a:spLocks/>
          </p:cNvSpPr>
          <p:nvPr/>
        </p:nvSpPr>
        <p:spPr bwMode="auto">
          <a:xfrm>
            <a:off x="287524" y="1916832"/>
            <a:ext cx="11545888" cy="278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Lisans: </a:t>
            </a:r>
            <a:r>
              <a:rPr lang="tr-TR" sz="2000">
                <a:latin typeface="Calibri" panose="020F0502020204030204" pitchFamily="34" charset="0"/>
                <a:cs typeface="Calibri" panose="020F0502020204030204" pitchFamily="34" charset="0"/>
              </a:rPr>
              <a:t>Dokuz Eylül Üniversitesi, 1997 - 2002</a:t>
            </a:r>
          </a:p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Yüksek Lisans: </a:t>
            </a:r>
            <a:r>
              <a:rPr lang="tr-TR" sz="2000">
                <a:latin typeface="Calibri" panose="020F0502020204030204" pitchFamily="34" charset="0"/>
                <a:cs typeface="Calibri" panose="020F0502020204030204" pitchFamily="34" charset="0"/>
              </a:rPr>
              <a:t>Orta Doğu Teknik Üniversitesi, 2003 – 2007</a:t>
            </a:r>
          </a:p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Doktora: </a:t>
            </a:r>
            <a:r>
              <a:rPr lang="tr-TR" sz="2000">
                <a:latin typeface="Calibri" panose="020F0502020204030204" pitchFamily="34" charset="0"/>
                <a:cs typeface="Calibri" panose="020F0502020204030204" pitchFamily="34" charset="0"/>
              </a:rPr>
              <a:t>Orta Doğu Teknik Üniversitesi, 2007 – 2013</a:t>
            </a:r>
          </a:p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Ziyaretçi Araştırmacı: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Iowa State University</a:t>
            </a:r>
            <a:r>
              <a:rPr lang="tr-TR" sz="2000">
                <a:latin typeface="Calibri" panose="020F0502020204030204" pitchFamily="34" charset="0"/>
                <a:cs typeface="Calibri" panose="020F0502020204030204" pitchFamily="34" charset="0"/>
              </a:rPr>
              <a:t>, 2012 – 2013</a:t>
            </a:r>
          </a:p>
        </p:txBody>
      </p:sp>
    </p:spTree>
    <p:extLst>
      <p:ext uri="{BB962C8B-B14F-4D97-AF65-F5344CB8AC3E}">
        <p14:creationId xmlns:p14="http://schemas.microsoft.com/office/powerpoint/2010/main" val="1064637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 Biletler</a:t>
            </a: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916CD9-25A0-0181-8070-EB3823AA6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316" y="1469310"/>
            <a:ext cx="4384341" cy="4448817"/>
          </a:xfrm>
          <a:prstGeom prst="rect">
            <a:avLst/>
          </a:prstGeom>
        </p:spPr>
      </p:pic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77D26065-C101-15CD-FCB9-7C0653EAA62B}"/>
              </a:ext>
            </a:extLst>
          </p:cNvPr>
          <p:cNvSpPr txBox="1">
            <a:spLocks/>
          </p:cNvSpPr>
          <p:nvPr/>
        </p:nvSpPr>
        <p:spPr bwMode="auto">
          <a:xfrm>
            <a:off x="286871" y="3728753"/>
            <a:ext cx="2610565" cy="45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>
                <a:latin typeface="Calibri" panose="020F0502020204030204" pitchFamily="34" charset="0"/>
              </a:rPr>
              <a:t>Kaynak: </a:t>
            </a: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  <a:hlinkClick r:id="rId4"/>
              </a:rPr>
              <a:t>modeshift.com</a:t>
            </a:r>
            <a:endParaRPr lang="tr-TR" sz="20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113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 Biletler</a:t>
            </a:r>
            <a:endParaRPr lang="en-GB" sz="200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1BE5E409-9E31-0603-F79F-8ACD45CD1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747" y="1542455"/>
            <a:ext cx="5399773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xmlns="" id="{2A560915-FEC9-581A-4EB8-5C56E01736FD}"/>
              </a:ext>
            </a:extLst>
          </p:cNvPr>
          <p:cNvSpPr txBox="1">
            <a:spLocks/>
          </p:cNvSpPr>
          <p:nvPr/>
        </p:nvSpPr>
        <p:spPr bwMode="auto">
          <a:xfrm>
            <a:off x="286871" y="3728753"/>
            <a:ext cx="2610565" cy="45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>
                <a:latin typeface="Calibri" panose="020F0502020204030204" pitchFamily="34" charset="0"/>
              </a:rPr>
              <a:t>Kaynak: </a:t>
            </a: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  <a:hlinkClick r:id="rId4"/>
              </a:rPr>
              <a:t>modeshift.com</a:t>
            </a:r>
            <a:endParaRPr lang="tr-TR" sz="20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6542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 Biletler</a:t>
            </a:r>
            <a:endParaRPr lang="en-GB" sz="200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46B5584-2B5F-FCCE-0576-1FD17EDA8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428" y="1517507"/>
            <a:ext cx="5401143" cy="4390234"/>
          </a:xfrm>
          <a:prstGeom prst="rect">
            <a:avLst/>
          </a:prstGeom>
        </p:spPr>
      </p:pic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EE45805C-1F0B-2A14-02EE-13BEDC2D473C}"/>
              </a:ext>
            </a:extLst>
          </p:cNvPr>
          <p:cNvSpPr txBox="1">
            <a:spLocks/>
          </p:cNvSpPr>
          <p:nvPr/>
        </p:nvSpPr>
        <p:spPr bwMode="auto">
          <a:xfrm>
            <a:off x="286871" y="3728753"/>
            <a:ext cx="2610565" cy="45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 dirty="0">
                <a:latin typeface="Calibri" panose="020F0502020204030204" pitchFamily="34" charset="0"/>
              </a:rPr>
              <a:t>Kaynak: </a:t>
            </a: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hlinkClick r:id="rId4"/>
              </a:rPr>
              <a:t>modeshift.com</a:t>
            </a:r>
            <a:endParaRPr lang="tr-T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4951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 Biletler</a:t>
            </a: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25F248EE-4A21-2CD1-A5E3-36A5B9D3D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970" y="1364028"/>
            <a:ext cx="4384341" cy="463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xmlns="" id="{BE632E1E-7970-112C-C3D7-40EE181A79AF}"/>
              </a:ext>
            </a:extLst>
          </p:cNvPr>
          <p:cNvSpPr txBox="1">
            <a:spLocks/>
          </p:cNvSpPr>
          <p:nvPr/>
        </p:nvSpPr>
        <p:spPr bwMode="auto">
          <a:xfrm>
            <a:off x="286871" y="3728753"/>
            <a:ext cx="2610565" cy="45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>
                <a:latin typeface="Calibri" panose="020F0502020204030204" pitchFamily="34" charset="0"/>
              </a:rPr>
              <a:t>Kaynak: </a:t>
            </a: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  <a:hlinkClick r:id="rId4"/>
              </a:rPr>
              <a:t>modeshift.com</a:t>
            </a:r>
            <a:endParaRPr lang="tr-TR" sz="20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0750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 Biletlerin Geleceği</a:t>
            </a: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2640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Daha Fazla Entegrasyon: </a:t>
            </a:r>
            <a:r>
              <a:rPr lang="tr-TR" sz="2000">
                <a:latin typeface="Calibri" panose="020F0502020204030204" pitchFamily="34" charset="0"/>
              </a:rPr>
              <a:t>Mobil biletleme, diğer ulaşım hizmetleriyle daha entegre hale gelecek, kullanıcılara tek bir uygulama üzerinden tüm seyahatlerini planlama ve ödeme imkanı sunacak.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Yeni Kullanım Alanları: </a:t>
            </a:r>
            <a:r>
              <a:rPr lang="tr-TR" sz="2000">
                <a:latin typeface="Calibri" panose="020F0502020204030204" pitchFamily="34" charset="0"/>
              </a:rPr>
              <a:t>Spor etkinlikleri, konserler ve diğer etkinlikler için de mobil biletleme yaygınlaşacak.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Artan Veri Kullanımı: </a:t>
            </a:r>
            <a:r>
              <a:rPr lang="tr-TR" sz="2000">
                <a:latin typeface="Calibri" panose="020F0502020204030204" pitchFamily="34" charset="0"/>
              </a:rPr>
              <a:t>Toplanan veriler, ulaşım ağlarını optimize etmek ve kullanıcı deneyimini iyileştirmek için kullanılacak.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Çevre Dostu Çözümler: </a:t>
            </a:r>
            <a:r>
              <a:rPr lang="tr-TR" sz="2000">
                <a:latin typeface="Calibri" panose="020F0502020204030204" pitchFamily="34" charset="0"/>
              </a:rPr>
              <a:t>Kağıt bilet kullanımını azaltarak çevresel etkileri minimize edecek.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5778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Entegre Ulaşım Sistemleri</a:t>
            </a: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58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Farklı Ulaşım Modlarının Entegrasyonu:</a:t>
            </a:r>
          </a:p>
          <a:p>
            <a:pPr marL="0" indent="0">
              <a:buNone/>
            </a:pPr>
            <a:r>
              <a:rPr lang="tr-TR" sz="2000" dirty="0"/>
              <a:t>Tren, otobüs, tramvay gibi farklı ulaşım modlarının entegrasyonu</a:t>
            </a:r>
          </a:p>
          <a:p>
            <a:pPr marL="0" indent="0">
              <a:buNone/>
            </a:pPr>
            <a:endParaRPr lang="tr-TR" sz="2000" dirty="0">
              <a:solidFill>
                <a:srgbClr val="E67E22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Örnek Uygulamalar:</a:t>
            </a:r>
          </a:p>
          <a:p>
            <a:pPr marL="228600" indent="-228600"/>
            <a:r>
              <a:rPr lang="tr-TR" sz="2000" dirty="0"/>
              <a:t>Tallinn Estonya</a:t>
            </a:r>
          </a:p>
          <a:p>
            <a:pPr marL="228600" indent="-228600"/>
            <a:r>
              <a:rPr lang="tr-TR" sz="2000" dirty="0" err="1"/>
              <a:t>Curitiba</a:t>
            </a:r>
            <a:r>
              <a:rPr lang="tr-TR" sz="2000" dirty="0"/>
              <a:t>, Brezilya</a:t>
            </a:r>
            <a:endParaRPr lang="tr-TR" sz="2000" dirty="0">
              <a:latin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EEA2D2F-321B-17FA-F25D-7725484E9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550" y="3593787"/>
            <a:ext cx="5715000" cy="23431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BB519E3-7D9B-5301-BBCB-34C38B01E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2747" y="3571258"/>
            <a:ext cx="2336483" cy="23364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8E2B0A3-B6DD-1F8D-0478-4ADE5AC0AF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0030" y="1249838"/>
            <a:ext cx="3592830" cy="215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688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Sorular/Cevaplar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99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Mobil biletlerin avantajları ve dezavantajları hakkında ne düşünüyorsunuz?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Akıllı kartların ve mobil biletlerin yaygınlaştırılması için hangi stratejiler kullanılabilir?</a:t>
            </a:r>
          </a:p>
        </p:txBody>
      </p:sp>
    </p:spTree>
    <p:extLst>
      <p:ext uri="{BB962C8B-B14F-4D97-AF65-F5344CB8AC3E}">
        <p14:creationId xmlns:p14="http://schemas.microsoft.com/office/powerpoint/2010/main" val="24539958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Toplu Taşımada Yenilikçi Teknolojiler</a:t>
            </a:r>
            <a:endParaRPr lang="en-GB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476291" cy="458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Temassız Ödemeler: </a:t>
            </a:r>
            <a:r>
              <a:rPr lang="tr-TR" sz="2000" dirty="0">
                <a:latin typeface="Calibri" panose="020F0502020204030204" pitchFamily="34" charset="0"/>
              </a:rPr>
              <a:t>NFC teknolojisi ile temassız ödemeler, toplu taşıma sistemlerinde hızla yaygınlaşıyor.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Kripto Paralar ve Blockchain: </a:t>
            </a:r>
            <a:r>
              <a:rPr lang="tr-TR" sz="2000" dirty="0">
                <a:latin typeface="Calibri" panose="020F0502020204030204" pitchFamily="34" charset="0"/>
              </a:rPr>
              <a:t>Gelecekte, kripto paralar ve </a:t>
            </a:r>
            <a:r>
              <a:rPr lang="tr-TR" sz="2000" dirty="0" err="1">
                <a:latin typeface="Calibri" panose="020F0502020204030204" pitchFamily="34" charset="0"/>
              </a:rPr>
              <a:t>blockchain</a:t>
            </a:r>
            <a:r>
              <a:rPr lang="tr-TR" sz="2000" dirty="0">
                <a:latin typeface="Calibri" panose="020F0502020204030204" pitchFamily="34" charset="0"/>
              </a:rPr>
              <a:t> teknolojileri, toplu taşıma ödemelerinde kullanılacak.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Biyometrik Ödemeler: </a:t>
            </a:r>
            <a:r>
              <a:rPr lang="tr-TR" sz="2000" dirty="0">
                <a:latin typeface="Calibri" panose="020F0502020204030204" pitchFamily="34" charset="0"/>
              </a:rPr>
              <a:t>Parmak izi veya yüz tanıma gibi biyometrik doğrulama yöntemleri, güvenli ve hızlı ödeme yöntemleri olarak öne çıkabilir.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Entegre Uygulamalar: </a:t>
            </a:r>
            <a:r>
              <a:rPr lang="tr-TR" sz="2000" dirty="0">
                <a:latin typeface="Calibri" panose="020F0502020204030204" pitchFamily="34" charset="0"/>
              </a:rPr>
              <a:t>Tek bir mobil uygulama ile tüm ulaşım ihtiyaçlarının karşılanması, kullanıcıların deneyimini büyük ölçüde iyileştirebilir.</a:t>
            </a:r>
          </a:p>
        </p:txBody>
      </p:sp>
    </p:spTree>
    <p:extLst>
      <p:ext uri="{BB962C8B-B14F-4D97-AF65-F5344CB8AC3E}">
        <p14:creationId xmlns:p14="http://schemas.microsoft.com/office/powerpoint/2010/main" val="32666102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6507873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Blokchain</a:t>
            </a:r>
            <a:endParaRPr lang="en-GB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4" y="1916832"/>
            <a:ext cx="6848568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Aft>
                <a:spcPts val="600"/>
              </a:spcAft>
            </a:pPr>
            <a:r>
              <a:rPr lang="tr-TR" sz="2000" dirty="0">
                <a:latin typeface="Calibri" panose="020F0502020204030204" pitchFamily="34" charset="0"/>
              </a:rPr>
              <a:t>Blockchain, güvenli ve değiştirilemez işlemler sağlar.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>
                <a:latin typeface="Calibri" panose="020F0502020204030204" pitchFamily="34" charset="0"/>
              </a:rPr>
              <a:t>Tüm işlemler, şeffaf ve değiştirilemez bir deftere kaydedilir.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>
                <a:latin typeface="Calibri" panose="020F0502020204030204" pitchFamily="34" charset="0"/>
              </a:rPr>
              <a:t>İdari maliyetleri düşürür ve işlem sürelerini hızlandırır.</a:t>
            </a:r>
          </a:p>
          <a:p>
            <a:pPr marL="0" indent="0">
              <a:buNone/>
            </a:pPr>
            <a:endParaRPr lang="tr-TR" sz="2000" dirty="0">
              <a:solidFill>
                <a:srgbClr val="E67E22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372FE5A-BA1B-2E39-44B0-165AC69201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97" t="15333" r="6592" b="17110"/>
          <a:stretch/>
        </p:blipFill>
        <p:spPr>
          <a:xfrm>
            <a:off x="7981940" y="1600228"/>
            <a:ext cx="3618351" cy="182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6383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Blokchain Uygulamaları</a:t>
            </a:r>
            <a:endParaRPr lang="en-GB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767627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Biletleme Sistemleri: </a:t>
            </a:r>
            <a:r>
              <a:rPr lang="tr-TR" sz="2000" dirty="0">
                <a:latin typeface="Calibri" panose="020F0502020204030204" pitchFamily="34" charset="0"/>
              </a:rPr>
              <a:t>Blockchain kullanarak güvenli ve verimli biletleme.</a:t>
            </a:r>
          </a:p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Yolcu Kimlik Doğrulama: </a:t>
            </a:r>
            <a:r>
              <a:rPr lang="tr-TR" sz="2000" dirty="0">
                <a:latin typeface="Calibri" panose="020F0502020204030204" pitchFamily="34" charset="0"/>
              </a:rPr>
              <a:t>Yolcu kimliklerinin güvenli doğrulaması.</a:t>
            </a:r>
          </a:p>
          <a:p>
            <a:pPr marL="0" indent="0">
              <a:buNone/>
            </a:pPr>
            <a:endParaRPr lang="tr-TR" sz="2000" dirty="0">
              <a:solidFill>
                <a:srgbClr val="E67E22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2AC6169-254F-FD24-9A8D-F8C93C51A9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960"/>
          <a:stretch/>
        </p:blipFill>
        <p:spPr>
          <a:xfrm>
            <a:off x="8500242" y="3949978"/>
            <a:ext cx="3020924" cy="1696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8134FE7-1019-8F60-5630-38F7132D8C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9945" y="1916832"/>
            <a:ext cx="2016224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0187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xmlns="" id="{3D82D458-A2D2-0F3B-5E35-DB4C7F487E1F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Program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DD5074A-B88E-999F-CEB9-EF32D26255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9441" y="1763487"/>
            <a:ext cx="5383960" cy="392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378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 vs. Aplikasyon </a:t>
            </a:r>
            <a:endParaRPr lang="en-GB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5808477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latin typeface="Calibri" panose="020F0502020204030204" pitchFamily="34" charset="0"/>
              </a:rPr>
              <a:t>Ahmet, telefonundaki mobil uygulamayı açar.</a:t>
            </a:r>
          </a:p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latin typeface="Calibri" panose="020F0502020204030204" pitchFamily="34" charset="0"/>
              </a:rPr>
              <a:t>Bilet satın almak için uygulamaya kredi kartı bilgilerini girer.</a:t>
            </a:r>
          </a:p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latin typeface="Calibri" panose="020F0502020204030204" pitchFamily="34" charset="0"/>
              </a:rPr>
              <a:t>Satın aldığı bilet, uygulamada dijital bir kod           veya QR kod olarak saklanır.</a:t>
            </a:r>
          </a:p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latin typeface="Calibri" panose="020F0502020204030204" pitchFamily="34" charset="0"/>
              </a:rPr>
              <a:t>Bilet kontrolü sırasında bu kodu gösterir ve yolculuğunu yapar.</a:t>
            </a: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072A4A6D-B62A-9E73-63AB-C11683A69301}"/>
              </a:ext>
            </a:extLst>
          </p:cNvPr>
          <p:cNvSpPr txBox="1">
            <a:spLocks/>
          </p:cNvSpPr>
          <p:nvPr/>
        </p:nvSpPr>
        <p:spPr bwMode="auto">
          <a:xfrm>
            <a:off x="5955337" y="1916832"/>
            <a:ext cx="5808477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latin typeface="Calibri" panose="020F0502020204030204" pitchFamily="34" charset="0"/>
              </a:rPr>
              <a:t>Ayşe, telefonunda Blockchain tabanlı bir bilet uygulamasını açar.</a:t>
            </a:r>
          </a:p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latin typeface="Calibri" panose="020F0502020204030204" pitchFamily="34" charset="0"/>
              </a:rPr>
              <a:t>Kredi kartı veya kripto para ile ödeme yapar.</a:t>
            </a:r>
          </a:p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latin typeface="Calibri" panose="020F0502020204030204" pitchFamily="34" charset="0"/>
              </a:rPr>
              <a:t>Bilet, Blockchain ağına kaydedilir. Bu, biletin kopyalanamaz ve değiştirilemez şekilde saklanması anlamına gelir.</a:t>
            </a:r>
          </a:p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latin typeface="Calibri" panose="020F0502020204030204" pitchFamily="34" charset="0"/>
              </a:rPr>
              <a:t>Bilet telefonda bir dijital cüzdanda veya akıllı kartta güvenle saklanır.</a:t>
            </a:r>
          </a:p>
          <a:p>
            <a:pPr marL="228600" indent="-228600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latin typeface="Calibri" panose="020F0502020204030204" pitchFamily="34" charset="0"/>
              </a:rPr>
              <a:t>Blockchain üzerinden biletin geçerliliğini doğrulayan QR kodu veya NFC teknolojisi ile bilet gösterilir ve yolculuk yapılır.</a:t>
            </a:r>
          </a:p>
        </p:txBody>
      </p:sp>
    </p:spTree>
    <p:extLst>
      <p:ext uri="{BB962C8B-B14F-4D97-AF65-F5344CB8AC3E}">
        <p14:creationId xmlns:p14="http://schemas.microsoft.com/office/powerpoint/2010/main" val="34217019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 vs. Aplikasyon </a:t>
            </a:r>
            <a:endParaRPr lang="en-GB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xmlns="" id="{DCF245CF-86A3-F236-D08A-59111AF88B71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476291" cy="458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tr-TR" sz="2000" dirty="0">
                <a:latin typeface="Calibri" panose="020F0502020204030204" pitchFamily="34" charset="0"/>
              </a:rPr>
              <a:t>Normal bir mobil uygulamada bilet bilgileri genellikle merkezi bir sunucuda saklanır. Bu, güvenlik açısından riskler oluşturabilir (örneğin sunucuya yapılacak bir siber saldırı ile bilgilerin çalınması gibi).</a:t>
            </a:r>
          </a:p>
          <a:p>
            <a:pPr algn="just">
              <a:spcAft>
                <a:spcPts val="600"/>
              </a:spcAft>
            </a:pPr>
            <a:r>
              <a:rPr lang="tr-TR" sz="2000" dirty="0">
                <a:latin typeface="Calibri" panose="020F0502020204030204" pitchFamily="34" charset="0"/>
              </a:rPr>
              <a:t>Blockchain tabanlı uygulamalarda bilet bilgileri merkezi bir sunucuda değil, dağıtık bir ağda saklanır ve şifrelenir. Bu, bilgilerin güvenliğini artırır ve sahte bilet basılmasını neredeyse imkansız hale getirir.</a:t>
            </a:r>
          </a:p>
        </p:txBody>
      </p:sp>
    </p:spTree>
    <p:extLst>
      <p:ext uri="{BB962C8B-B14F-4D97-AF65-F5344CB8AC3E}">
        <p14:creationId xmlns:p14="http://schemas.microsoft.com/office/powerpoint/2010/main" val="2873095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Blockchain Kullanmanın Avantajları</a:t>
            </a:r>
            <a:endParaRPr lang="en-GB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2 İçerik Yer Tutucusu">
            <a:extLst>
              <a:ext uri="{FF2B5EF4-FFF2-40B4-BE49-F238E27FC236}">
                <a16:creationId xmlns:a16="http://schemas.microsoft.com/office/drawing/2014/main" xmlns="" id="{AC4D6CE1-9D11-0E27-82D8-52C782627BAA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476291" cy="458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Güvenlik: </a:t>
            </a:r>
            <a:r>
              <a:rPr lang="tr-TR" sz="2000" dirty="0">
                <a:latin typeface="Calibri" panose="020F0502020204030204" pitchFamily="34" charset="0"/>
              </a:rPr>
              <a:t>Blockchain teknolojisi, biletin sahte olmasını veya değiştirilebilmesini engeller.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Şeffaflık ve İzlenebilirlik: </a:t>
            </a:r>
            <a:r>
              <a:rPr lang="tr-TR" sz="2000" dirty="0">
                <a:latin typeface="Calibri" panose="020F0502020204030204" pitchFamily="34" charset="0"/>
              </a:rPr>
              <a:t>Biletin hangi aşamalardan geçtiği, kim tarafından satın alındığı gibi bilgiler </a:t>
            </a:r>
            <a:r>
              <a:rPr lang="tr-TR" sz="2000" dirty="0" err="1">
                <a:latin typeface="Calibri" panose="020F0502020204030204" pitchFamily="34" charset="0"/>
              </a:rPr>
              <a:t>blockchain</a:t>
            </a:r>
            <a:r>
              <a:rPr lang="tr-TR" sz="2000" dirty="0">
                <a:latin typeface="Calibri" panose="020F0502020204030204" pitchFamily="34" charset="0"/>
              </a:rPr>
              <a:t> üzerinde şeffaf ve değiştirilemez şekilde saklanır.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Merkezi Olmayan Yapı: </a:t>
            </a:r>
            <a:r>
              <a:rPr lang="tr-TR" sz="2000" dirty="0">
                <a:latin typeface="Calibri" panose="020F0502020204030204" pitchFamily="34" charset="0"/>
              </a:rPr>
              <a:t>Blockchain merkezi olmayan bir sistem olduğu için, bilet işlemleri tek bir kurum veya kuruluşun kontrolünde değil, tüm ağ kullanıcılarının onayı ile gerçekleşir.</a:t>
            </a:r>
          </a:p>
        </p:txBody>
      </p:sp>
    </p:spTree>
    <p:extLst>
      <p:ext uri="{BB962C8B-B14F-4D97-AF65-F5344CB8AC3E}">
        <p14:creationId xmlns:p14="http://schemas.microsoft.com/office/powerpoint/2010/main" val="29804560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Blokchain Kullanan Şehirler</a:t>
            </a:r>
            <a:endParaRPr lang="en-GB" sz="2800">
              <a:solidFill>
                <a:srgbClr val="00717F"/>
              </a:solidFill>
              <a:latin typeface="Myriad Pro" panose="020B0503030403020204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767627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Singapur: </a:t>
            </a:r>
            <a:r>
              <a:rPr lang="tr-TR" sz="2000" dirty="0">
                <a:latin typeface="Calibri" panose="020F0502020204030204" pitchFamily="34" charset="0"/>
              </a:rPr>
              <a:t>Blockchain ile entegre edilmiş yapay zeka destekli ulaşım yönetimi.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Dubai: </a:t>
            </a:r>
            <a:r>
              <a:rPr lang="tr-TR" sz="2000" dirty="0">
                <a:latin typeface="Calibri" panose="020F0502020204030204" pitchFamily="34" charset="0"/>
              </a:rPr>
              <a:t>Güvenlik ve verimliliği artıran </a:t>
            </a:r>
            <a:r>
              <a:rPr lang="tr-TR" sz="2000" dirty="0" err="1">
                <a:latin typeface="Calibri" panose="020F0502020204030204" pitchFamily="34" charset="0"/>
              </a:rPr>
              <a:t>blockchain</a:t>
            </a:r>
            <a:r>
              <a:rPr lang="tr-TR" sz="2000" dirty="0">
                <a:latin typeface="Calibri" panose="020F0502020204030204" pitchFamily="34" charset="0"/>
              </a:rPr>
              <a:t> tabanlı biletleme sistemi.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Çeşitli Küresel Şehirler: </a:t>
            </a:r>
            <a:r>
              <a:rPr lang="tr-TR" sz="2000" dirty="0">
                <a:latin typeface="Calibri" panose="020F0502020204030204" pitchFamily="34" charset="0"/>
              </a:rPr>
              <a:t>Toplu taşıma iyileştirmeleri için </a:t>
            </a:r>
            <a:r>
              <a:rPr lang="tr-TR" sz="2000" dirty="0" err="1">
                <a:latin typeface="Calibri" panose="020F0502020204030204" pitchFamily="34" charset="0"/>
              </a:rPr>
              <a:t>blockchain</a:t>
            </a:r>
            <a:r>
              <a:rPr lang="tr-TR" sz="2000" dirty="0">
                <a:latin typeface="Calibri" panose="020F0502020204030204" pitchFamily="34" charset="0"/>
              </a:rPr>
              <a:t> uygulamaları.</a:t>
            </a:r>
          </a:p>
          <a:p>
            <a:pPr marL="0" indent="0">
              <a:buNone/>
            </a:pPr>
            <a:endParaRPr lang="tr-TR" sz="2000" dirty="0">
              <a:solidFill>
                <a:srgbClr val="E67E2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4471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Toplu Taşıma &amp; Yapay Zeka</a:t>
            </a:r>
            <a:endParaRPr lang="en-GB" sz="2800">
              <a:solidFill>
                <a:srgbClr val="00717F"/>
              </a:solidFill>
              <a:latin typeface="Myriad Pro" panose="020B0503030403020204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4" y="1916832"/>
            <a:ext cx="11617606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Tahmine Dayalı Bakım: </a:t>
            </a:r>
            <a:r>
              <a:rPr lang="tr-TR" sz="2000">
                <a:latin typeface="Calibri" panose="020F0502020204030204" pitchFamily="34" charset="0"/>
              </a:rPr>
              <a:t>Yapay zeka, bilet makinelerinin ne zaman bakım gerektirdiğini tahmin ederek kesinti sürelerini azaltır.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Dinamik Fiyatlandırma: </a:t>
            </a:r>
            <a:r>
              <a:rPr lang="tr-TR" sz="2000">
                <a:latin typeface="Calibri" panose="020F0502020204030204" pitchFamily="34" charset="0"/>
              </a:rPr>
              <a:t>Yapay zeka algoritmaları, talep ve seyahat desenlerine göre bilet fiyatlarını ayarlayabilir.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Sahtekarlık Tespiti: </a:t>
            </a:r>
            <a:r>
              <a:rPr lang="tr-TR" sz="2000">
                <a:latin typeface="Calibri" panose="020F0502020204030204" pitchFamily="34" charset="0"/>
              </a:rPr>
              <a:t>Yapay zeka, alışılmadık işlem desenlerini belirleyerek sahtekarlığı önler.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Müşteri Hizmetleri: </a:t>
            </a:r>
            <a:r>
              <a:rPr lang="tr-TR" sz="2000">
                <a:latin typeface="Calibri" panose="020F0502020204030204" pitchFamily="34" charset="0"/>
              </a:rPr>
              <a:t>Yapay zeka </a:t>
            </a:r>
            <a:r>
              <a:rPr lang="tr-TR" sz="2000" err="1">
                <a:latin typeface="Calibri" panose="020F0502020204030204" pitchFamily="34" charset="0"/>
              </a:rPr>
              <a:t>chatbot'ları</a:t>
            </a:r>
            <a:r>
              <a:rPr lang="tr-TR" sz="2000">
                <a:latin typeface="Calibri" panose="020F0502020204030204" pitchFamily="34" charset="0"/>
              </a:rPr>
              <a:t>, müşterilere bilet alımı ve sorgulamalarında yardımcı olabilir.</a:t>
            </a:r>
          </a:p>
          <a:p>
            <a:pPr marL="0" indent="0">
              <a:buNone/>
            </a:pPr>
            <a:endParaRPr lang="tr-TR" sz="2000">
              <a:solidFill>
                <a:srgbClr val="E67E2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3421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Biletlemenin Sürdürülebilirliği - Çevresel</a:t>
            </a:r>
            <a:endParaRPr lang="en-GB" sz="2800">
              <a:solidFill>
                <a:srgbClr val="00717F"/>
              </a:solidFill>
              <a:latin typeface="Myriad Pro" panose="020B0503030403020204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767627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Kağıt biletlerin azaltılması: </a:t>
            </a:r>
            <a:r>
              <a:rPr lang="tr-TR" sz="2000" dirty="0">
                <a:latin typeface="Calibri" panose="020F0502020204030204" pitchFamily="34" charset="0"/>
              </a:rPr>
              <a:t>Dijital ve mobil biletleme sistemleri kullanılarak kağıt israfı azaltılır.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Enerji verimli teknolojiler: </a:t>
            </a:r>
            <a:r>
              <a:rPr lang="tr-TR" sz="2000" dirty="0">
                <a:latin typeface="Calibri" panose="020F0502020204030204" pitchFamily="34" charset="0"/>
              </a:rPr>
              <a:t>Biletleme makinelerinde ve terminallerde enerji verimli teknolojiler kullanmak.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Geri dönüştürülebilir malzemeler: </a:t>
            </a:r>
            <a:r>
              <a:rPr lang="tr-TR" sz="2000" dirty="0">
                <a:latin typeface="Calibri" panose="020F0502020204030204" pitchFamily="34" charset="0"/>
              </a:rPr>
              <a:t>Biletleme ekipmanlarında geri dönüştürülebilir ve çevre dostu malzemeler kullanmak.</a:t>
            </a:r>
          </a:p>
        </p:txBody>
      </p:sp>
    </p:spTree>
    <p:extLst>
      <p:ext uri="{BB962C8B-B14F-4D97-AF65-F5344CB8AC3E}">
        <p14:creationId xmlns:p14="http://schemas.microsoft.com/office/powerpoint/2010/main" val="17104750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Biletlemenin Sürdürülebilirliği - Ekonomik</a:t>
            </a:r>
            <a:endParaRPr lang="en-GB" sz="2800">
              <a:solidFill>
                <a:srgbClr val="00717F"/>
              </a:solidFill>
              <a:latin typeface="Myriad Pro" panose="020B0503030403020204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Maliyetlerin düşürülmesi: </a:t>
            </a:r>
            <a:r>
              <a:rPr lang="tr-TR" sz="2000" dirty="0">
                <a:latin typeface="Calibri" panose="020F0502020204030204" pitchFamily="34" charset="0"/>
              </a:rPr>
              <a:t>Dijital biletleme sistemleri sayesinde basım ve dağıtım maliyetlerini azaltmak. 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Gelir optimizasyonu: </a:t>
            </a:r>
            <a:r>
              <a:rPr lang="tr-TR" sz="2000" dirty="0">
                <a:latin typeface="Calibri" panose="020F0502020204030204" pitchFamily="34" charset="0"/>
              </a:rPr>
              <a:t>Dinamik fiyatlandırma ve veri analitiği kullanarak gelirleri optimize etmek. </a:t>
            </a:r>
          </a:p>
          <a:p>
            <a:pPr marL="0" indent="0" algn="just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Verimli işletim sistemleri: </a:t>
            </a:r>
            <a:r>
              <a:rPr lang="tr-TR" sz="2000" dirty="0">
                <a:latin typeface="Calibri" panose="020F0502020204030204" pitchFamily="34" charset="0"/>
              </a:rPr>
              <a:t>Operasyonel verimliliği artıran biletleme ve ödeme çözümleri kullanmak</a:t>
            </a:r>
            <a:r>
              <a:rPr lang="tr-TR" sz="2000" dirty="0" smtClean="0">
                <a:latin typeface="Calibri" panose="020F0502020204030204" pitchFamily="34" charset="0"/>
              </a:rPr>
              <a:t>.</a:t>
            </a:r>
            <a:endParaRPr lang="tr-T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6703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Biletlemenin Sürdürülebilirliği – Sosyal </a:t>
            </a:r>
            <a:endParaRPr lang="en-GB" sz="2800">
              <a:solidFill>
                <a:srgbClr val="00717F"/>
              </a:solidFill>
              <a:latin typeface="Myriad Pro" panose="020B0503030403020204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Erişilebilirlik: </a:t>
            </a:r>
            <a:r>
              <a:rPr lang="nn-NO" sz="2000">
                <a:latin typeface="Calibri" panose="020F0502020204030204" pitchFamily="34" charset="0"/>
              </a:rPr>
              <a:t>Herkesin kullanabileceği, kullanıcı dostu biletleme sistemleri geliştirmek.</a:t>
            </a:r>
            <a:endParaRPr lang="tr-TR" sz="2000">
              <a:latin typeface="Calibri" panose="020F0502020204030204" pitchFamily="34" charset="0"/>
            </a:endParaRP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Toplumsal eşitlik: </a:t>
            </a:r>
            <a:r>
              <a:rPr lang="tr-TR" sz="2000">
                <a:latin typeface="Calibri" panose="020F0502020204030204" pitchFamily="34" charset="0"/>
              </a:rPr>
              <a:t>Farklı gelir gruplarına uygun biletleme seçenekleri sunmak.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Katılım ve geri bildirim: </a:t>
            </a:r>
            <a:r>
              <a:rPr lang="tr-TR" sz="2000">
                <a:latin typeface="Calibri" panose="020F0502020204030204" pitchFamily="34" charset="0"/>
              </a:rPr>
              <a:t>Yolcu geri bildirimlerini dikkate alarak biletleme sistemlerini sürekli iyileştirmek.</a:t>
            </a:r>
          </a:p>
        </p:txBody>
      </p:sp>
    </p:spTree>
    <p:extLst>
      <p:ext uri="{BB962C8B-B14F-4D97-AF65-F5344CB8AC3E}">
        <p14:creationId xmlns:p14="http://schemas.microsoft.com/office/powerpoint/2010/main" val="29390071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Toplu Taşımanın Sosyal Etkileri</a:t>
            </a:r>
            <a:endParaRPr lang="en-GB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Topluluk Bağları: </a:t>
            </a:r>
            <a:r>
              <a:rPr lang="tr-TR" sz="2000">
                <a:latin typeface="Calibri" panose="020F0502020204030204" pitchFamily="34" charset="0"/>
              </a:rPr>
              <a:t>Toplu taşımanın toplum üzerindeki sosyal etkileri.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Güvenlik ve Konfor: </a:t>
            </a:r>
            <a:r>
              <a:rPr lang="tr-TR" sz="2000">
                <a:latin typeface="Calibri" panose="020F0502020204030204" pitchFamily="34" charset="0"/>
              </a:rPr>
              <a:t>Yolcuların güvenlik ve konfor beklentilerinin karşılanması.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Toplumsal Katkılar: </a:t>
            </a:r>
            <a:r>
              <a:rPr lang="tr-TR" sz="2000">
                <a:latin typeface="Calibri" panose="020F0502020204030204" pitchFamily="34" charset="0"/>
              </a:rPr>
              <a:t>Toplu taşımanın topluma sağladığı faydalar.</a:t>
            </a:r>
          </a:p>
        </p:txBody>
      </p:sp>
    </p:spTree>
    <p:extLst>
      <p:ext uri="{BB962C8B-B14F-4D97-AF65-F5344CB8AC3E}">
        <p14:creationId xmlns:p14="http://schemas.microsoft.com/office/powerpoint/2010/main" val="1283808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Biletlemede Etkili Stratejiler - Fiyatlandırma</a:t>
            </a:r>
            <a:endParaRPr lang="en-GB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Talep Tabanlı Fiyatlandırma: </a:t>
            </a:r>
            <a:r>
              <a:rPr lang="tr-TR" sz="2000">
                <a:latin typeface="Calibri" panose="020F0502020204030204" pitchFamily="34" charset="0"/>
              </a:rPr>
              <a:t>Yolcu talebine göre bilet fiyatlarının ayarlanması.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Yoğun Saat Fiyatlandırması: </a:t>
            </a:r>
            <a:r>
              <a:rPr lang="tr-TR" sz="2000">
                <a:latin typeface="Calibri" panose="020F0502020204030204" pitchFamily="34" charset="0"/>
              </a:rPr>
              <a:t>Yoğun saatlerde fiyatların artırılması, düşük talep saatlerinde indirilmesi.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Esneklik: </a:t>
            </a:r>
            <a:r>
              <a:rPr lang="tr-TR" sz="2000">
                <a:latin typeface="Calibri" panose="020F0502020204030204" pitchFamily="34" charset="0"/>
              </a:rPr>
              <a:t>Yolculara en uygun fiyatları sunarak toplu taşıma kullanımını teşvik etmek.</a:t>
            </a:r>
          </a:p>
        </p:txBody>
      </p:sp>
    </p:spTree>
    <p:extLst>
      <p:ext uri="{BB962C8B-B14F-4D97-AF65-F5344CB8AC3E}">
        <p14:creationId xmlns:p14="http://schemas.microsoft.com/office/powerpoint/2010/main" val="33454233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F6A3769-83A1-6EA5-58CB-211DB975825F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Amaç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2 İçerik Yer Tutucusu">
            <a:extLst>
              <a:ext uri="{FF2B5EF4-FFF2-40B4-BE49-F238E27FC236}">
                <a16:creationId xmlns:a16="http://schemas.microsoft.com/office/drawing/2014/main" xmlns="" id="{E8E18D7B-840C-7C55-DD9B-BB097F9AD172}"/>
              </a:ext>
            </a:extLst>
          </p:cNvPr>
          <p:cNvSpPr txBox="1">
            <a:spLocks/>
          </p:cNvSpPr>
          <p:nvPr/>
        </p:nvSpPr>
        <p:spPr bwMode="auto">
          <a:xfrm>
            <a:off x="286872" y="1885980"/>
            <a:ext cx="11546540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buNone/>
            </a:pPr>
            <a:r>
              <a:rPr lang="tr-TR" sz="2000">
                <a:solidFill>
                  <a:srgbClr val="000000"/>
                </a:solidFill>
                <a:ea typeface="Source Sans Pro"/>
                <a:cs typeface="Source Sans Pro"/>
              </a:rPr>
              <a:t>Bu eğitimin amacı aşağıdaki soruların cevapları hakkında bilgi sahibi olmaktır. 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000000"/>
                </a:solidFill>
                <a:ea typeface="Source Sans Pro"/>
                <a:cs typeface="Source Sans Pro"/>
              </a:rPr>
              <a:t>Biletleme ve ücret yönetiminin temel ilkeleri nelerdir?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000000"/>
                </a:solidFill>
                <a:ea typeface="Source Sans Pro"/>
                <a:cs typeface="Source Sans Pro"/>
              </a:rPr>
              <a:t>Biletleme sürecinin zorlukları ve problemleri nelerdir?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000000"/>
                </a:solidFill>
                <a:ea typeface="Source Sans Pro"/>
                <a:cs typeface="Source Sans Pro"/>
              </a:rPr>
              <a:t>Biletlemenin sürdürülebilirlik önlemleri nelerdir?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000000"/>
                </a:solidFill>
                <a:ea typeface="Source Sans Pro"/>
                <a:cs typeface="Source Sans Pro"/>
              </a:rPr>
              <a:t>Biletlemenin ilkeleri ve sosyal faktörleri nelerdir?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000000"/>
                </a:solidFill>
                <a:ea typeface="Source Sans Pro"/>
                <a:cs typeface="Source Sans Pro"/>
              </a:rPr>
              <a:t>Biletlemenin etkili stratejileri ve yöntemleri nelerdir?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000000"/>
                </a:solidFill>
                <a:ea typeface="Source Sans Pro"/>
                <a:cs typeface="Source Sans Pro"/>
              </a:rPr>
              <a:t>Zaman tasarrufu sağlamak için hangi tür stratejiler uyarlanabilir?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>
                <a:solidFill>
                  <a:srgbClr val="000000"/>
                </a:solidFill>
                <a:ea typeface="Source Sans Pro"/>
                <a:cs typeface="Source Sans Pro"/>
              </a:rPr>
              <a:t>Verimlilik ve etkinlik nasıl sağlanır?</a:t>
            </a:r>
          </a:p>
          <a:p>
            <a:pPr marL="0" indent="0" algn="just" eaLnBrk="1" hangingPunct="1">
              <a:buNone/>
            </a:pPr>
            <a:endParaRPr lang="tr-TR" altLang="en-US" sz="2000"/>
          </a:p>
        </p:txBody>
      </p:sp>
    </p:spTree>
    <p:extLst>
      <p:ext uri="{BB962C8B-B14F-4D97-AF65-F5344CB8AC3E}">
        <p14:creationId xmlns:p14="http://schemas.microsoft.com/office/powerpoint/2010/main" val="11236688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Biletlemede Etkili Stratejiler – Teknolojik Entegrasyon</a:t>
            </a:r>
            <a:endParaRPr lang="en-GB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Mobil Uygulamalar: </a:t>
            </a:r>
            <a:r>
              <a:rPr lang="tr-TR" sz="2000">
                <a:latin typeface="Calibri" panose="020F0502020204030204" pitchFamily="34" charset="0"/>
              </a:rPr>
              <a:t>Bilet satın alma ve doğrulama işlemlerinin mobil cihazlar üzerinden yapılması.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Temassız Ödemeler: </a:t>
            </a:r>
            <a:r>
              <a:rPr lang="tr-TR" sz="2000">
                <a:latin typeface="Calibri" panose="020F0502020204030204" pitchFamily="34" charset="0"/>
              </a:rPr>
              <a:t>NFC ve QR kodları ile hızlı ve güvenli ödeme işlemleri.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Veri Analitiği: </a:t>
            </a:r>
            <a:r>
              <a:rPr lang="tr-TR" sz="2000">
                <a:latin typeface="Calibri" panose="020F0502020204030204" pitchFamily="34" charset="0"/>
              </a:rPr>
              <a:t>Yolcu davranışlarını analiz ederek hizmetleri optimize etmek.</a:t>
            </a:r>
          </a:p>
        </p:txBody>
      </p:sp>
    </p:spTree>
    <p:extLst>
      <p:ext uri="{BB962C8B-B14F-4D97-AF65-F5344CB8AC3E}">
        <p14:creationId xmlns:p14="http://schemas.microsoft.com/office/powerpoint/2010/main" val="39703661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Biletlemede Etkili Stratejiler – Kullanıcı Odaklı Hizmetler</a:t>
            </a:r>
            <a:endParaRPr lang="en-GB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Esnek Bilet Seçenekleri: </a:t>
            </a:r>
            <a:r>
              <a:rPr lang="tr-TR" sz="2000">
                <a:latin typeface="Calibri" panose="020F0502020204030204" pitchFamily="34" charset="0"/>
              </a:rPr>
              <a:t>Günlük, haftalık, aylık ve yıllık biletler sunmak.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Sadakat Programları: </a:t>
            </a:r>
            <a:r>
              <a:rPr lang="tr-TR" sz="2000">
                <a:latin typeface="Calibri" panose="020F0502020204030204" pitchFamily="34" charset="0"/>
              </a:rPr>
              <a:t>Düzenli kullanıcılar için ödül ve teşvik sistemleri oluşturmak.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Geri Bildirim Mekanizmaları: </a:t>
            </a:r>
            <a:r>
              <a:rPr lang="tr-TR" sz="2000">
                <a:latin typeface="Calibri" panose="020F0502020204030204" pitchFamily="34" charset="0"/>
              </a:rPr>
              <a:t>Yolcuların görüş ve önerilerini dikkate alarak hizmetleri iyileştirmek.</a:t>
            </a:r>
          </a:p>
        </p:txBody>
      </p:sp>
    </p:spTree>
    <p:extLst>
      <p:ext uri="{BB962C8B-B14F-4D97-AF65-F5344CB8AC3E}">
        <p14:creationId xmlns:p14="http://schemas.microsoft.com/office/powerpoint/2010/main" val="35292322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Hızlı </a:t>
            </a:r>
            <a:r>
              <a:rPr lang="tr-TR" sz="2800" dirty="0" smtClean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Biletleme 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Stratejileri</a:t>
            </a:r>
            <a:endParaRPr lang="en-GB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Temassız Ödemeler: </a:t>
            </a:r>
            <a:r>
              <a:rPr lang="tr-TR" sz="2000">
                <a:latin typeface="Calibri" panose="020F0502020204030204" pitchFamily="34" charset="0"/>
              </a:rPr>
              <a:t>NFC ve QR kodları ile hızlı biletleme.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Mobil Biletleme: </a:t>
            </a:r>
            <a:r>
              <a:rPr lang="tr-TR" sz="2000">
                <a:latin typeface="Calibri" panose="020F0502020204030204" pitchFamily="34" charset="0"/>
              </a:rPr>
              <a:t>Akıllı telefon uygulamaları üzerinden bilet doğrulama.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Akıllı Kartlar: </a:t>
            </a:r>
            <a:r>
              <a:rPr lang="tr-TR" sz="2000">
                <a:latin typeface="Calibri" panose="020F0502020204030204" pitchFamily="34" charset="0"/>
              </a:rPr>
              <a:t>Önceden yüklenmiş bakiyelerle hızlı geçiş.</a:t>
            </a:r>
          </a:p>
        </p:txBody>
      </p:sp>
    </p:spTree>
    <p:extLst>
      <p:ext uri="{BB962C8B-B14F-4D97-AF65-F5344CB8AC3E}">
        <p14:creationId xmlns:p14="http://schemas.microsoft.com/office/powerpoint/2010/main" val="35305016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Verimlilik Artırıcı Yöntemler</a:t>
            </a:r>
            <a:endParaRPr lang="en-GB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Çoklu Giriş Noktaları: </a:t>
            </a:r>
            <a:r>
              <a:rPr lang="tr-TR" sz="2000">
                <a:latin typeface="Calibri" panose="020F0502020204030204" pitchFamily="34" charset="0"/>
              </a:rPr>
              <a:t>Birden fazla giriş noktası ile yolcu akışını hızlandırma.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Otomatik Kapılar: </a:t>
            </a:r>
            <a:r>
              <a:rPr lang="tr-TR" sz="2000">
                <a:latin typeface="Calibri" panose="020F0502020204030204" pitchFamily="34" charset="0"/>
              </a:rPr>
              <a:t>Bilet kontrolünü hızlandıran otomatik kapı sistemleri.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İleri Düzey Okuyucular: </a:t>
            </a:r>
            <a:r>
              <a:rPr lang="tr-TR" sz="2000">
                <a:latin typeface="Calibri" panose="020F0502020204030204" pitchFamily="34" charset="0"/>
              </a:rPr>
              <a:t>Hızlı ve hatasız bilet okuma sistemleri.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Eğitim ve Bilgilendirme: </a:t>
            </a:r>
            <a:r>
              <a:rPr lang="tr-TR" sz="2000">
                <a:latin typeface="Calibri" panose="020F0502020204030204" pitchFamily="34" charset="0"/>
              </a:rPr>
              <a:t>Yolculara hızlı biletleme yöntemleri hakkında bilgi sağlama.</a:t>
            </a:r>
          </a:p>
        </p:txBody>
      </p:sp>
    </p:spTree>
    <p:extLst>
      <p:ext uri="{BB962C8B-B14F-4D97-AF65-F5344CB8AC3E}">
        <p14:creationId xmlns:p14="http://schemas.microsoft.com/office/powerpoint/2010/main" val="23859858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Sorular/Cevaplar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99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Blockchain ve yapay zeka teknolojilerinin toplu taşımada uygulanabilirliği hakkında ne düşünüyorsunuz?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Toplu taşımada dijital kimlik ve güvenlik konularında hangi önlemler alınabilir?</a:t>
            </a:r>
          </a:p>
        </p:txBody>
      </p:sp>
    </p:spTree>
    <p:extLst>
      <p:ext uri="{BB962C8B-B14F-4D97-AF65-F5344CB8AC3E}">
        <p14:creationId xmlns:p14="http://schemas.microsoft.com/office/powerpoint/2010/main" val="35424466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Kaynaklar</a:t>
            </a:r>
            <a:endParaRPr lang="en-GB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8" name="2 İçerik Yer Tutucusu">
            <a:extLst>
              <a:ext uri="{FF2B5EF4-FFF2-40B4-BE49-F238E27FC236}">
                <a16:creationId xmlns:a16="http://schemas.microsoft.com/office/drawing/2014/main" xmlns="" id="{67223E51-FE64-0029-FBA0-276005935B63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2"/>
            <a:ext cx="11545889" cy="406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-231775" algn="just">
              <a:spcBef>
                <a:spcPts val="428"/>
              </a:spcBef>
              <a:spcAft>
                <a:spcPts val="600"/>
              </a:spcAft>
            </a:pPr>
            <a:r>
              <a:rPr lang="en-US" sz="1800" b="0" dirty="0">
                <a:solidFill>
                  <a:srgbClr val="222222"/>
                </a:solidFill>
                <a:effectLst/>
                <a:highlight>
                  <a:srgbClr val="FFFFFF"/>
                </a:highlight>
                <a:hlinkClick r:id="rId3"/>
              </a:rPr>
              <a:t>CIVITAS, E. (2009). Innovative Ticketing System For Public Transport.</a:t>
            </a:r>
            <a:r>
              <a:rPr lang="tr-TR" sz="1800" dirty="0">
                <a:hlinkClick r:id="rId3"/>
              </a:rPr>
              <a:t> </a:t>
            </a:r>
            <a:endParaRPr lang="tr-TR" sz="1800" dirty="0"/>
          </a:p>
          <a:p>
            <a:pPr marL="231775" indent="-231775" algn="just">
              <a:spcBef>
                <a:spcPts val="428"/>
              </a:spcBef>
              <a:spcAft>
                <a:spcPts val="600"/>
              </a:spcAft>
            </a:pPr>
            <a:r>
              <a:rPr lang="en-US" sz="1800" b="0" dirty="0">
                <a:solidFill>
                  <a:srgbClr val="222222"/>
                </a:solidFill>
                <a:effectLst/>
                <a:highlight>
                  <a:srgbClr val="FFFFFF"/>
                </a:highlight>
              </a:rPr>
              <a:t>Ferreira, M. M. C. (2018). A methodology for Designing Mobile ticketing services: From ideas to deployment (Doctoral dissertation, </a:t>
            </a:r>
            <a:r>
              <a:rPr lang="en-US" sz="1800" b="0" dirty="0" err="1">
                <a:solidFill>
                  <a:srgbClr val="222222"/>
                </a:solidFill>
                <a:effectLst/>
                <a:highlight>
                  <a:srgbClr val="FFFFFF"/>
                </a:highlight>
              </a:rPr>
              <a:t>Universidade</a:t>
            </a:r>
            <a:r>
              <a:rPr lang="en-US" sz="1800" b="0" dirty="0">
                <a:solidFill>
                  <a:srgbClr val="222222"/>
                </a:solidFill>
                <a:effectLst/>
                <a:highlight>
                  <a:srgbClr val="FFFFFF"/>
                </a:highlight>
              </a:rPr>
              <a:t> do Porto (Portugal)).</a:t>
            </a:r>
            <a:endParaRPr lang="tr-TR" sz="1800" b="0" dirty="0">
              <a:solidFill>
                <a:srgbClr val="222222"/>
              </a:solidFill>
              <a:effectLst/>
              <a:highlight>
                <a:srgbClr val="FFFFFF"/>
              </a:highlight>
            </a:endParaRPr>
          </a:p>
          <a:p>
            <a:pPr marL="231775" indent="-231775" algn="just">
              <a:spcBef>
                <a:spcPts val="428"/>
              </a:spcBef>
              <a:spcAft>
                <a:spcPts val="600"/>
              </a:spcAft>
            </a:pPr>
            <a:r>
              <a:rPr lang="en-US" sz="1800" b="0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hlinkClick r:id="rId4"/>
              </a:rPr>
              <a:t>Mezghani</a:t>
            </a:r>
            <a:r>
              <a:rPr lang="en-US" sz="1800" b="0" dirty="0">
                <a:solidFill>
                  <a:srgbClr val="222222"/>
                </a:solidFill>
                <a:effectLst/>
                <a:highlight>
                  <a:srgbClr val="FFFFFF"/>
                </a:highlight>
                <a:hlinkClick r:id="rId4"/>
              </a:rPr>
              <a:t>, M. (2008). Study on electronic ticketing in public transport. European Metropolitan Transport Authorities (EMTA), 56, 38.</a:t>
            </a:r>
            <a:endParaRPr lang="tr-TR" sz="1800" b="0" dirty="0">
              <a:solidFill>
                <a:srgbClr val="222222"/>
              </a:solidFill>
              <a:effectLst/>
              <a:highlight>
                <a:srgbClr val="FFFFFF"/>
              </a:highlight>
            </a:endParaRPr>
          </a:p>
          <a:p>
            <a:pPr marL="231775" indent="-231775" algn="just">
              <a:spcBef>
                <a:spcPts val="428"/>
              </a:spcBef>
              <a:spcAft>
                <a:spcPts val="600"/>
              </a:spcAft>
            </a:pPr>
            <a:r>
              <a:rPr lang="tr-TR" sz="1800" dirty="0">
                <a:solidFill>
                  <a:srgbClr val="222222"/>
                </a:solidFill>
                <a:highlight>
                  <a:srgbClr val="FFFFFF"/>
                </a:highlight>
              </a:rPr>
              <a:t>UITP (2020). </a:t>
            </a:r>
            <a:r>
              <a:rPr lang="en-US" sz="1800" b="0" dirty="0">
                <a:solidFill>
                  <a:srgbClr val="222222"/>
                </a:solidFill>
                <a:effectLst/>
                <a:highlight>
                  <a:srgbClr val="FFFFFF"/>
                </a:highlight>
                <a:hlinkClick r:id="rId5"/>
              </a:rPr>
              <a:t>Demystifying Ticketing and Payment in Public Transport.</a:t>
            </a:r>
            <a:endParaRPr lang="tr-TR" sz="1800" b="0" dirty="0">
              <a:solidFill>
                <a:srgbClr val="222222"/>
              </a:solidFill>
              <a:effectLst/>
              <a:highlight>
                <a:srgbClr val="FFFFFF"/>
              </a:highlight>
            </a:endParaRPr>
          </a:p>
          <a:p>
            <a:pPr marL="231775" indent="-231775" algn="just">
              <a:spcBef>
                <a:spcPts val="428"/>
              </a:spcBef>
              <a:spcAft>
                <a:spcPts val="600"/>
              </a:spcAft>
            </a:pPr>
            <a:r>
              <a:rPr lang="tr-TR" sz="1800" dirty="0">
                <a:hlinkClick r:id="rId6"/>
              </a:rPr>
              <a:t>https://www.modeshift.com/complete-guide-mobile-ticketing-public-transportation</a:t>
            </a:r>
            <a:endParaRPr lang="tr-TR" sz="1800" dirty="0"/>
          </a:p>
          <a:p>
            <a:pPr marL="231775" indent="-231775" algn="just">
              <a:spcBef>
                <a:spcPts val="428"/>
              </a:spcBef>
              <a:spcAft>
                <a:spcPts val="600"/>
              </a:spcAft>
            </a:pPr>
            <a:r>
              <a:rPr lang="tr-TR" sz="1800" dirty="0">
                <a:solidFill>
                  <a:srgbClr val="222222"/>
                </a:solidFill>
                <a:highlight>
                  <a:srgbClr val="FFFFFF"/>
                </a:highlight>
                <a:hlinkClick r:id="rId7"/>
              </a:rPr>
              <a:t>https://netzerocities.app/resource-688</a:t>
            </a:r>
            <a:endParaRPr lang="tr-TR" sz="1800" dirty="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marL="0" indent="0" algn="just">
              <a:spcBef>
                <a:spcPts val="428"/>
              </a:spcBef>
              <a:spcAft>
                <a:spcPts val="600"/>
              </a:spcAft>
              <a:buNone/>
            </a:pPr>
            <a:endParaRPr lang="tr-TR" sz="1800" dirty="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marL="0" indent="0" algn="just">
              <a:buNone/>
            </a:pPr>
            <a:endParaRPr lang="tr-TR" sz="1800" dirty="0"/>
          </a:p>
        </p:txBody>
      </p:sp>
    </p:spTree>
    <p:extLst>
      <p:ext uri="{BB962C8B-B14F-4D97-AF65-F5344CB8AC3E}">
        <p14:creationId xmlns:p14="http://schemas.microsoft.com/office/powerpoint/2010/main" val="12147130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E7F31D-607B-8009-2B82-91C1ED5E03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0457" y="1844675"/>
            <a:ext cx="9231086" cy="1909763"/>
          </a:xfrm>
        </p:spPr>
        <p:txBody>
          <a:bodyPr>
            <a:normAutofit/>
          </a:bodyPr>
          <a:lstStyle/>
          <a:p>
            <a:r>
              <a:rPr lang="tr-TR" sz="4000" b="1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Göstermiş Olduğunuz İlgi </a:t>
            </a:r>
            <a:r>
              <a:rPr lang="tr-TR" sz="4000" b="1"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i</a:t>
            </a:r>
            <a:r>
              <a:rPr lang="tr-TR" sz="4000" b="1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çin Teşekkür Ederim!</a:t>
            </a:r>
            <a:endParaRPr lang="tr-TR" sz="4000" b="1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506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Toplu taşıma sistemlerinin önemi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Şehir içi ulaşımın verimliliği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Trafik sıkışıklığını azaltma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Çevresel faydalar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  <a:latin typeface="Calibri" panose="020F0502020204030204" pitchFamily="34" charset="0"/>
              </a:rPr>
              <a:t>Fiyatlandırma ve biletleme sistemlerinin rolü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Gelir oluşturma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Kullanıcı davranışlarını yönlendirme</a:t>
            </a:r>
          </a:p>
          <a:p>
            <a:pPr marL="0" indent="0" algn="just" eaLnBrk="1" hangingPunct="1">
              <a:buNone/>
            </a:pPr>
            <a:endParaRPr lang="tr-TR" altLang="en-US" sz="2000"/>
          </a:p>
        </p:txBody>
      </p:sp>
    </p:spTree>
    <p:extLst>
      <p:ext uri="{BB962C8B-B14F-4D97-AF65-F5344CB8AC3E}">
        <p14:creationId xmlns:p14="http://schemas.microsoft.com/office/powerpoint/2010/main" val="24857948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Fiyatlandırma Yöntemleri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Sabit ücretli sistemler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Mesafe bazlı ücretlendirme sistemleri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Zaman bazlı ücretlendirme sistemleri</a:t>
            </a:r>
            <a:endParaRPr lang="tr-TR" altLang="en-US" sz="2000"/>
          </a:p>
        </p:txBody>
      </p:sp>
    </p:spTree>
    <p:extLst>
      <p:ext uri="{BB962C8B-B14F-4D97-AF65-F5344CB8AC3E}">
        <p14:creationId xmlns:p14="http://schemas.microsoft.com/office/powerpoint/2010/main" val="12594546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Sabit Ücretli Sistemler - Avantajlar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Kullanım kolaylığı ve anlaşılabilirlik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Kolay gelir tahmini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Düşük uygulama maliyeti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D2BD159-7BFE-2B0F-1594-EE6B2BE20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1519" y="661721"/>
            <a:ext cx="4840481" cy="25346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D5694A2-4E58-6627-CC4C-43979F1197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6666" y="3429000"/>
            <a:ext cx="3510185" cy="23401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8B4B715-76C9-C054-B0D2-B58B1D33FF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5623" y="2377671"/>
            <a:ext cx="2677308" cy="357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355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Sabit Ücretli Sistemler - Dezavantajlar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Kullanıcılar arasında adaletsizlik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Yoğun saatlerde aşırı doluluk, konfor kaybı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Gelir kayıpları (uzun mesafeli kullanımın yoğun olduğu hatlarda)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20AF08B-06AE-08AD-375E-064AE3A06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755" y="835568"/>
            <a:ext cx="3511043" cy="23401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4412157-4BA9-252E-0B83-B5123E77B1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755" y="3431632"/>
            <a:ext cx="34544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976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xmlns="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xmlns="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Sabit Ücretli Sistemler – Örnek Uygulamalar</a:t>
            </a:r>
          </a:p>
          <a:p>
            <a:pPr>
              <a:defRPr/>
            </a:pPr>
            <a:endParaRPr lang="en-GB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xmlns="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96950" y="1935687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Calibri" panose="020F0502020204030204" pitchFamily="34" charset="0"/>
              </a:rPr>
              <a:t>New York (MTA </a:t>
            </a:r>
            <a:r>
              <a:rPr lang="tr-TR" sz="2000">
                <a:latin typeface="Calibri" panose="020F0502020204030204" pitchFamily="34" charset="0"/>
              </a:rPr>
              <a:t>– Metro</a:t>
            </a:r>
            <a:r>
              <a:rPr lang="en-US" sz="2000">
                <a:latin typeface="Calibri" panose="020F0502020204030204" pitchFamily="34" charset="0"/>
              </a:rPr>
              <a:t>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Paris (RATP – Otobüs)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Tokyo (TOEI – Otobüs)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Londra</a:t>
            </a:r>
            <a:r>
              <a:rPr lang="en-US" sz="2000">
                <a:latin typeface="Calibri" panose="020F0502020204030204" pitchFamily="34" charset="0"/>
              </a:rPr>
              <a:t> (</a:t>
            </a:r>
            <a:r>
              <a:rPr lang="tr-TR" sz="2000">
                <a:latin typeface="Calibri" panose="020F0502020204030204" pitchFamily="34" charset="0"/>
              </a:rPr>
              <a:t>Otobüs</a:t>
            </a:r>
            <a:r>
              <a:rPr lang="en-US" sz="2000">
                <a:latin typeface="Calibri" panose="020F0502020204030204" pitchFamily="34" charset="0"/>
              </a:rPr>
              <a:t>)</a:t>
            </a:r>
            <a:endParaRPr lang="tr-TR" sz="2000">
              <a:latin typeface="Calibri" panose="020F0502020204030204" pitchFamily="34" charset="0"/>
            </a:endParaRP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Meksiko City (Metrobüs)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Hong Kong (Tramvay)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>
                <a:latin typeface="Calibri" panose="020F0502020204030204" pitchFamily="34" charset="0"/>
              </a:rPr>
              <a:t>Moskova (Tramvay, Otobüs)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>
              <a:latin typeface="Calibri" panose="020F0502020204030204" pitchFamily="34" charset="0"/>
            </a:endParaRP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sz="2000">
              <a:latin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437158B-073C-913E-EB7E-E41B4EC81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071" y="1891505"/>
            <a:ext cx="4384341" cy="19300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ACB57B6-5B36-5EBE-E925-9C42243D11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5810" y="3627840"/>
            <a:ext cx="3438540" cy="227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3500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Belge" ma:contentTypeID="0x01010007AE9AADD9055F48A76998BB8EEE9D03" ma:contentTypeVersion="18" ma:contentTypeDescription="Yeni belge oluşturun." ma:contentTypeScope="" ma:versionID="c8855feb76832638f024c7af02b38e1e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4180885b7ab1b7a09daeaad896a355fd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Resim Etiketleri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Paylaşılanla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Ayrıntıları ile Paylaşıld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İçerik Türü"/>
        <xsd:element ref="dc:title" minOccurs="0" maxOccurs="1" ma:index="4" ma:displayName="Başlı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b846bb-49da-442d-ac44-1711760f675e" xsi:nil="true"/>
    <Test xmlns="11876741-4e3d-41e4-924e-432c5fed92e0" xsi:nil="true"/>
    <lcf76f155ced4ddcb4097134ff3c332f xmlns="11876741-4e3d-41e4-924e-432c5fed92e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3A6D03-CEBF-4F2D-AE03-3B4942469C04}">
  <ds:schemaRefs>
    <ds:schemaRef ds:uri="0fb846bb-49da-442d-ac44-1711760f675e"/>
    <ds:schemaRef ds:uri="11876741-4e3d-41e4-924e-432c5fed92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3CECC42-3779-435B-BDFF-9DAA07AA7E39}">
  <ds:schemaRefs>
    <ds:schemaRef ds:uri="0fb846bb-49da-442d-ac44-1711760f675e"/>
    <ds:schemaRef ds:uri="11876741-4e3d-41e4-924e-432c5fed92e0"/>
    <ds:schemaRef ds:uri="http://schemas.microsoft.com/office/2006/metadata/properties"/>
    <ds:schemaRef ds:uri="http://schemas.microsoft.com/office/infopath/2007/PartnerControls"/>
    <ds:schemaRef ds:uri="http://www.w3.org/2000/xmlns/"/>
    <ds:schemaRef ds:uri="http://www.w3.org/2001/XMLSchema-instance"/>
  </ds:schemaRefs>
</ds:datastoreItem>
</file>

<file path=customXml/itemProps3.xml><?xml version="1.0" encoding="utf-8"?>
<ds:datastoreItem xmlns:ds="http://schemas.openxmlformats.org/officeDocument/2006/customXml" ds:itemID="{F66CA165-0A25-4EAD-8E17-066E3FA26F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1688</Words>
  <Application>Microsoft Office PowerPoint</Application>
  <PresentationFormat>Geniş ekran</PresentationFormat>
  <Paragraphs>302</Paragraphs>
  <Slides>46</Slides>
  <Notes>46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10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57" baseType="lpstr">
      <vt:lpstr>Arial</vt:lpstr>
      <vt:lpstr>Calibri</vt:lpstr>
      <vt:lpstr>Calibri Light</vt:lpstr>
      <vt:lpstr>Microsoft Uighur</vt:lpstr>
      <vt:lpstr>MS Mincho</vt:lpstr>
      <vt:lpstr>Myriad Pro</vt:lpstr>
      <vt:lpstr>Open Sans Extrabold</vt:lpstr>
      <vt:lpstr>Open Sans Light</vt:lpstr>
      <vt:lpstr>Source Sans Pro</vt:lpstr>
      <vt:lpstr>Wingdings</vt:lpstr>
      <vt:lpstr>Office Theme</vt:lpstr>
      <vt:lpstr>  TM 15 - Toplu Taşıma Bilet ve Ödeme Sistemi Yönetimi  Güncel Teknolojiler  6 Haziran 2024 Ankara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Göstermiş Olduğunuz İlgi için Teşekkür Ederim!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TM 15 - Toplu Taşıma Bilet ve Ödeme Sistemi Yönetimi  Güncel Teknolojiler  6 Haziran 2024 Ankara </dc:title>
  <cp:lastModifiedBy>Not Grup</cp:lastModifiedBy>
  <cp:revision>2</cp:revision>
  <dcterms:created xsi:type="dcterms:W3CDTF">2024-03-01T07:41:11Z</dcterms:created>
  <dcterms:modified xsi:type="dcterms:W3CDTF">2024-06-06T07:17:47Z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0x01010007AE9AADD9055F48A76998BB8EEE9D03</vt:lpwstr>
  </property>
</Properties>
</file>